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31"/>
  </p:notesMasterIdLst>
  <p:sldIdLst>
    <p:sldId id="425" r:id="rId5"/>
    <p:sldId id="490" r:id="rId6"/>
    <p:sldId id="580" r:id="rId7"/>
    <p:sldId id="903" r:id="rId8"/>
    <p:sldId id="904" r:id="rId9"/>
    <p:sldId id="486" r:id="rId10"/>
    <p:sldId id="489" r:id="rId11"/>
    <p:sldId id="1006" r:id="rId12"/>
    <p:sldId id="1007" r:id="rId13"/>
    <p:sldId id="1025" r:id="rId14"/>
    <p:sldId id="1026" r:id="rId15"/>
    <p:sldId id="814" r:id="rId16"/>
    <p:sldId id="908" r:id="rId17"/>
    <p:sldId id="741" r:id="rId18"/>
    <p:sldId id="1027" r:id="rId19"/>
    <p:sldId id="1028" r:id="rId20"/>
    <p:sldId id="837" r:id="rId21"/>
    <p:sldId id="1029" r:id="rId22"/>
    <p:sldId id="839" r:id="rId23"/>
    <p:sldId id="1009" r:id="rId24"/>
    <p:sldId id="1030" r:id="rId25"/>
    <p:sldId id="1031" r:id="rId26"/>
    <p:sldId id="1010" r:id="rId27"/>
    <p:sldId id="838" r:id="rId28"/>
    <p:sldId id="1032" r:id="rId29"/>
    <p:sldId id="909" r:id="rId30"/>
    <p:sldId id="1011" r:id="rId31"/>
    <p:sldId id="1033" r:id="rId32"/>
    <p:sldId id="1034" r:id="rId33"/>
    <p:sldId id="1035" r:id="rId34"/>
    <p:sldId id="1012" r:id="rId35"/>
    <p:sldId id="824" r:id="rId36"/>
    <p:sldId id="742" r:id="rId37"/>
    <p:sldId id="1018" r:id="rId38"/>
    <p:sldId id="1019" r:id="rId39"/>
    <p:sldId id="1036" r:id="rId40"/>
    <p:sldId id="1037" r:id="rId41"/>
    <p:sldId id="1020" r:id="rId42"/>
    <p:sldId id="1038" r:id="rId43"/>
    <p:sldId id="1021" r:id="rId44"/>
    <p:sldId id="1039" r:id="rId45"/>
    <p:sldId id="1117" r:id="rId46"/>
    <p:sldId id="1112" r:id="rId47"/>
    <p:sldId id="1040" r:id="rId48"/>
    <p:sldId id="1041" r:id="rId49"/>
    <p:sldId id="1042" r:id="rId50"/>
    <p:sldId id="1043" r:id="rId51"/>
    <p:sldId id="1044" r:id="rId52"/>
    <p:sldId id="1045" r:id="rId53"/>
    <p:sldId id="1046" r:id="rId54"/>
    <p:sldId id="1047" r:id="rId55"/>
    <p:sldId id="1048" r:id="rId56"/>
    <p:sldId id="1049" r:id="rId57"/>
    <p:sldId id="1050" r:id="rId58"/>
    <p:sldId id="1051" r:id="rId59"/>
    <p:sldId id="1052" r:id="rId60"/>
    <p:sldId id="1053" r:id="rId61"/>
    <p:sldId id="1113" r:id="rId62"/>
    <p:sldId id="1054" r:id="rId63"/>
    <p:sldId id="1055" r:id="rId64"/>
    <p:sldId id="1056" r:id="rId65"/>
    <p:sldId id="1057" r:id="rId66"/>
    <p:sldId id="1114" r:id="rId67"/>
    <p:sldId id="1058" r:id="rId68"/>
    <p:sldId id="1059" r:id="rId69"/>
    <p:sldId id="1060" r:id="rId70"/>
    <p:sldId id="1061" r:id="rId71"/>
    <p:sldId id="1062" r:id="rId72"/>
    <p:sldId id="1063" r:id="rId73"/>
    <p:sldId id="1064" r:id="rId74"/>
    <p:sldId id="1065" r:id="rId75"/>
    <p:sldId id="1066" r:id="rId76"/>
    <p:sldId id="1067" r:id="rId77"/>
    <p:sldId id="1068" r:id="rId78"/>
    <p:sldId id="1069" r:id="rId79"/>
    <p:sldId id="1070" r:id="rId80"/>
    <p:sldId id="1071" r:id="rId81"/>
    <p:sldId id="1072" r:id="rId82"/>
    <p:sldId id="1073" r:id="rId83"/>
    <p:sldId id="1074" r:id="rId84"/>
    <p:sldId id="1075" r:id="rId85"/>
    <p:sldId id="1076" r:id="rId86"/>
    <p:sldId id="1077" r:id="rId87"/>
    <p:sldId id="1078" r:id="rId88"/>
    <p:sldId id="1079" r:id="rId89"/>
    <p:sldId id="1080" r:id="rId90"/>
    <p:sldId id="1081" r:id="rId91"/>
    <p:sldId id="1082" r:id="rId92"/>
    <p:sldId id="1083" r:id="rId93"/>
    <p:sldId id="1084" r:id="rId94"/>
    <p:sldId id="1085" r:id="rId95"/>
    <p:sldId id="1086" r:id="rId96"/>
    <p:sldId id="1087" r:id="rId97"/>
    <p:sldId id="1088" r:id="rId98"/>
    <p:sldId id="1089" r:id="rId99"/>
    <p:sldId id="1090" r:id="rId100"/>
    <p:sldId id="1115" r:id="rId101"/>
    <p:sldId id="1091" r:id="rId102"/>
    <p:sldId id="1116" r:id="rId103"/>
    <p:sldId id="1092" r:id="rId104"/>
    <p:sldId id="1093" r:id="rId105"/>
    <p:sldId id="542" r:id="rId106"/>
    <p:sldId id="920" r:id="rId107"/>
    <p:sldId id="940" r:id="rId108"/>
    <p:sldId id="1094" r:id="rId109"/>
    <p:sldId id="552" r:id="rId110"/>
    <p:sldId id="833" r:id="rId111"/>
    <p:sldId id="1022" r:id="rId112"/>
    <p:sldId id="1095" r:id="rId113"/>
    <p:sldId id="1097" r:id="rId114"/>
    <p:sldId id="1096" r:id="rId115"/>
    <p:sldId id="1098" r:id="rId116"/>
    <p:sldId id="1099" r:id="rId117"/>
    <p:sldId id="1100" r:id="rId118"/>
    <p:sldId id="1101" r:id="rId119"/>
    <p:sldId id="1102" r:id="rId120"/>
    <p:sldId id="1103" r:id="rId121"/>
    <p:sldId id="1104" r:id="rId122"/>
    <p:sldId id="1105" r:id="rId123"/>
    <p:sldId id="1106" r:id="rId124"/>
    <p:sldId id="1107" r:id="rId125"/>
    <p:sldId id="1108" r:id="rId126"/>
    <p:sldId id="1109" r:id="rId127"/>
    <p:sldId id="1110" r:id="rId128"/>
    <p:sldId id="506" r:id="rId129"/>
    <p:sldId id="507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580"/>
            <p14:sldId id="903"/>
            <p14:sldId id="904"/>
            <p14:sldId id="486"/>
            <p14:sldId id="489"/>
            <p14:sldId id="1006"/>
            <p14:sldId id="1007"/>
            <p14:sldId id="1025"/>
            <p14:sldId id="1026"/>
            <p14:sldId id="814"/>
            <p14:sldId id="908"/>
            <p14:sldId id="741"/>
            <p14:sldId id="1027"/>
            <p14:sldId id="1028"/>
            <p14:sldId id="837"/>
            <p14:sldId id="1029"/>
            <p14:sldId id="839"/>
            <p14:sldId id="1009"/>
            <p14:sldId id="1030"/>
            <p14:sldId id="1031"/>
            <p14:sldId id="1010"/>
            <p14:sldId id="838"/>
            <p14:sldId id="1032"/>
            <p14:sldId id="909"/>
            <p14:sldId id="1011"/>
            <p14:sldId id="1033"/>
            <p14:sldId id="1034"/>
            <p14:sldId id="1035"/>
            <p14:sldId id="1012"/>
            <p14:sldId id="824"/>
            <p14:sldId id="742"/>
            <p14:sldId id="1018"/>
            <p14:sldId id="1019"/>
            <p14:sldId id="1036"/>
            <p14:sldId id="1037"/>
            <p14:sldId id="1020"/>
            <p14:sldId id="1038"/>
            <p14:sldId id="1021"/>
            <p14:sldId id="1039"/>
            <p14:sldId id="1117"/>
            <p14:sldId id="1112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1113"/>
            <p14:sldId id="1054"/>
            <p14:sldId id="1055"/>
            <p14:sldId id="1056"/>
            <p14:sldId id="1057"/>
            <p14:sldId id="1114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1115"/>
            <p14:sldId id="1091"/>
            <p14:sldId id="1116"/>
            <p14:sldId id="1092"/>
            <p14:sldId id="1093"/>
            <p14:sldId id="542"/>
            <p14:sldId id="920"/>
            <p14:sldId id="940"/>
            <p14:sldId id="1094"/>
            <p14:sldId id="552"/>
            <p14:sldId id="833"/>
            <p14:sldId id="1022"/>
            <p14:sldId id="1095"/>
            <p14:sldId id="1097"/>
            <p14:sldId id="1096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ne Maye Padawan" initials="CMP" lastIdx="80" clrIdx="0">
    <p:extLst>
      <p:ext uri="{19B8F6BF-5375-455C-9EA6-DF929625EA0E}">
        <p15:presenceInfo xmlns:p15="http://schemas.microsoft.com/office/powerpoint/2012/main" userId="S::Cha@compliantlearningresources.com.au::1964b0e3-7f7d-4f25-9608-bb99add14b92" providerId="AD"/>
      </p:ext>
    </p:extLst>
  </p:cmAuthor>
  <p:cmAuthor id="2" name="Jonnilyn Rubis" initials="JR" lastIdx="70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7A815F-13F0-40CA-B661-315268CA0546}" v="1" dt="2023-05-25T01:00:12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4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1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microsoft.com/office/2015/10/relationships/revisionInfo" Target="revisionInfo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139" Type="http://schemas.microsoft.com/office/2018/10/relationships/authors" Target="author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commentAuthors" Target="comment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an Daluz" userId="befa8149-c6af-46c9-b27d-15d84abc302f" providerId="ADAL" clId="{777A815F-13F0-40CA-B661-315268CA0546}"/>
    <pc:docChg chg="">
      <pc:chgData name="Ayan Daluz" userId="befa8149-c6af-46c9-b27d-15d84abc302f" providerId="ADAL" clId="{777A815F-13F0-40CA-B661-315268CA0546}" dt="2023-05-25T00:59:46.391" v="0"/>
      <pc:docMkLst>
        <pc:docMk/>
      </pc:docMkLst>
      <pc:sldChg chg="delCm">
        <pc:chgData name="Ayan Daluz" userId="befa8149-c6af-46c9-b27d-15d84abc302f" providerId="ADAL" clId="{777A815F-13F0-40CA-B661-315268CA0546}" dt="2023-05-25T00:59:46.391" v="0"/>
        <pc:sldMkLst>
          <pc:docMk/>
          <pc:sldMk cId="3189567933" sldId="10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Ayan Daluz" userId="befa8149-c6af-46c9-b27d-15d84abc302f" providerId="ADAL" clId="{777A815F-13F0-40CA-B661-315268CA0546}" dt="2023-05-25T00:59:46.391" v="0"/>
              <pc2:cmMkLst xmlns:pc2="http://schemas.microsoft.com/office/powerpoint/2019/9/main/command">
                <pc:docMk/>
                <pc:sldMk cId="3189567933" sldId="1027"/>
                <pc2:cmMk id="{7AB85655-755A-40C2-B1F3-2DC1C03BDBAC}"/>
              </pc2:cmMkLst>
            </pc226:cmChg>
          </p:ext>
        </pc:extLst>
      </pc:sldChg>
      <pc:sldChg chg="delCm">
        <pc:chgData name="Ayan Daluz" userId="befa8149-c6af-46c9-b27d-15d84abc302f" providerId="ADAL" clId="{777A815F-13F0-40CA-B661-315268CA0546}" dt="2023-05-25T00:59:46.391" v="0"/>
        <pc:sldMkLst>
          <pc:docMk/>
          <pc:sldMk cId="2225566293" sldId="10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Ayan Daluz" userId="befa8149-c6af-46c9-b27d-15d84abc302f" providerId="ADAL" clId="{777A815F-13F0-40CA-B661-315268CA0546}" dt="2023-05-25T00:59:46.391" v="0"/>
              <pc2:cmMkLst xmlns:pc2="http://schemas.microsoft.com/office/powerpoint/2019/9/main/command">
                <pc:docMk/>
                <pc:sldMk cId="2225566293" sldId="1028"/>
                <pc2:cmMk id="{E2FE6AA0-EDA8-4E74-8A46-3324DAB3E1A1}"/>
              </pc2:cmMkLst>
            </pc226:cmChg>
          </p:ext>
        </pc:extLst>
      </pc:sldChg>
    </pc:docChg>
  </pc:docChgLst>
  <pc:docChgLst>
    <pc:chgData name="Ayan Daluz" userId="befa8149-c6af-46c9-b27d-15d84abc302f" providerId="ADAL" clId="{458ADBE7-F09E-42E7-8AF1-DF35D843C715}"/>
    <pc:docChg chg="undo custSel modSld sldOrd">
      <pc:chgData name="Ayan Daluz" userId="befa8149-c6af-46c9-b27d-15d84abc302f" providerId="ADAL" clId="{458ADBE7-F09E-42E7-8AF1-DF35D843C715}" dt="2023-05-23T23:49:06.474" v="138"/>
      <pc:docMkLst>
        <pc:docMk/>
      </pc:docMkLst>
      <pc:sldChg chg="addSp delSp modSp mod">
        <pc:chgData name="Ayan Daluz" userId="befa8149-c6af-46c9-b27d-15d84abc302f" providerId="ADAL" clId="{458ADBE7-F09E-42E7-8AF1-DF35D843C715}" dt="2023-05-23T23:48:49.866" v="135" actId="11"/>
        <pc:sldMkLst>
          <pc:docMk/>
          <pc:sldMk cId="3859530438" sldId="837"/>
        </pc:sldMkLst>
        <pc:spChg chg="add mod">
          <ac:chgData name="Ayan Daluz" userId="befa8149-c6af-46c9-b27d-15d84abc302f" providerId="ADAL" clId="{458ADBE7-F09E-42E7-8AF1-DF35D843C715}" dt="2023-05-23T23:48:28.981" v="129" actId="27636"/>
          <ac:spMkLst>
            <pc:docMk/>
            <pc:sldMk cId="3859530438" sldId="837"/>
            <ac:spMk id="2" creationId="{93D7DCBF-FDA3-B8BF-68AB-E3D54024139C}"/>
          </ac:spMkLst>
        </pc:spChg>
        <pc:spChg chg="add del mod">
          <ac:chgData name="Ayan Daluz" userId="befa8149-c6af-46c9-b27d-15d84abc302f" providerId="ADAL" clId="{458ADBE7-F09E-42E7-8AF1-DF35D843C715}" dt="2023-05-23T23:48:49.866" v="135" actId="11"/>
          <ac:spMkLst>
            <pc:docMk/>
            <pc:sldMk cId="3859530438" sldId="837"/>
            <ac:spMk id="21" creationId="{042D9E7B-D1BB-4A59-8D12-11E6C2FA55AC}"/>
          </ac:spMkLst>
        </pc:spChg>
      </pc:sldChg>
      <pc:sldChg chg="addSp delSp modSp mod addCm">
        <pc:chgData name="Ayan Daluz" userId="befa8149-c6af-46c9-b27d-15d84abc302f" providerId="ADAL" clId="{458ADBE7-F09E-42E7-8AF1-DF35D843C715}" dt="2023-05-23T23:45:23.371" v="27"/>
        <pc:sldMkLst>
          <pc:docMk/>
          <pc:sldMk cId="3189567933" sldId="1027"/>
        </pc:sldMkLst>
        <pc:spChg chg="mod">
          <ac:chgData name="Ayan Daluz" userId="befa8149-c6af-46c9-b27d-15d84abc302f" providerId="ADAL" clId="{458ADBE7-F09E-42E7-8AF1-DF35D843C715}" dt="2023-05-23T23:45:17.125" v="26" actId="20577"/>
          <ac:spMkLst>
            <pc:docMk/>
            <pc:sldMk cId="3189567933" sldId="1027"/>
            <ac:spMk id="21" creationId="{042D9E7B-D1BB-4A59-8D12-11E6C2FA55AC}"/>
          </ac:spMkLst>
        </pc:spChg>
        <pc:picChg chg="add mod">
          <ac:chgData name="Ayan Daluz" userId="befa8149-c6af-46c9-b27d-15d84abc302f" providerId="ADAL" clId="{458ADBE7-F09E-42E7-8AF1-DF35D843C715}" dt="2023-05-23T23:45:07.417" v="19" actId="1035"/>
          <ac:picMkLst>
            <pc:docMk/>
            <pc:sldMk cId="3189567933" sldId="1027"/>
            <ac:picMk id="2" creationId="{EB6E2637-7AA1-3F50-2640-654DF005244A}"/>
          </ac:picMkLst>
        </pc:picChg>
        <pc:picChg chg="add mod">
          <ac:chgData name="Ayan Daluz" userId="befa8149-c6af-46c9-b27d-15d84abc302f" providerId="ADAL" clId="{458ADBE7-F09E-42E7-8AF1-DF35D843C715}" dt="2023-05-23T23:45:05.499" v="13" actId="1076"/>
          <ac:picMkLst>
            <pc:docMk/>
            <pc:sldMk cId="3189567933" sldId="1027"/>
            <ac:picMk id="3" creationId="{7262930D-5C72-EFDD-DF18-100B12F3B844}"/>
          </ac:picMkLst>
        </pc:picChg>
        <pc:picChg chg="add mod">
          <ac:chgData name="Ayan Daluz" userId="befa8149-c6af-46c9-b27d-15d84abc302f" providerId="ADAL" clId="{458ADBE7-F09E-42E7-8AF1-DF35D843C715}" dt="2023-05-23T23:45:13.554" v="23" actId="1076"/>
          <ac:picMkLst>
            <pc:docMk/>
            <pc:sldMk cId="3189567933" sldId="1027"/>
            <ac:picMk id="5" creationId="{58CF1DB1-CA70-E48F-5D43-D1C5BAFC87F3}"/>
          </ac:picMkLst>
        </pc:picChg>
        <pc:picChg chg="del">
          <ac:chgData name="Ayan Daluz" userId="befa8149-c6af-46c9-b27d-15d84abc302f" providerId="ADAL" clId="{458ADBE7-F09E-42E7-8AF1-DF35D843C715}" dt="2023-05-23T23:44:39.336" v="0" actId="478"/>
          <ac:picMkLst>
            <pc:docMk/>
            <pc:sldMk cId="3189567933" sldId="1027"/>
            <ac:picMk id="7" creationId="{1B9BBD70-F138-4783-B44E-802C5A2E5DD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Ayan Daluz" userId="befa8149-c6af-46c9-b27d-15d84abc302f" providerId="ADAL" clId="{458ADBE7-F09E-42E7-8AF1-DF35D843C715}" dt="2023-05-23T23:45:23.371" v="27"/>
              <pc2:cmMkLst xmlns:pc2="http://schemas.microsoft.com/office/powerpoint/2019/9/main/command">
                <pc:docMk/>
                <pc:sldMk cId="3189567933" sldId="1027"/>
                <pc2:cmMk id="{7AB85655-755A-40C2-B1F3-2DC1C03BDBAC}"/>
              </pc2:cmMkLst>
            </pc226:cmChg>
          </p:ext>
        </pc:extLst>
      </pc:sldChg>
      <pc:sldChg chg="modSp mod ord addCm">
        <pc:chgData name="Ayan Daluz" userId="befa8149-c6af-46c9-b27d-15d84abc302f" providerId="ADAL" clId="{458ADBE7-F09E-42E7-8AF1-DF35D843C715}" dt="2023-05-23T23:49:06.474" v="138"/>
        <pc:sldMkLst>
          <pc:docMk/>
          <pc:sldMk cId="2225566293" sldId="1028"/>
        </pc:sldMkLst>
        <pc:spChg chg="mod">
          <ac:chgData name="Ayan Daluz" userId="befa8149-c6af-46c9-b27d-15d84abc302f" providerId="ADAL" clId="{458ADBE7-F09E-42E7-8AF1-DF35D843C715}" dt="2023-05-23T23:48:56.355" v="137" actId="20577"/>
          <ac:spMkLst>
            <pc:docMk/>
            <pc:sldMk cId="2225566293" sldId="1028"/>
            <ac:spMk id="21" creationId="{042D9E7B-D1BB-4A59-8D12-11E6C2FA55A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Ayan Daluz" userId="befa8149-c6af-46c9-b27d-15d84abc302f" providerId="ADAL" clId="{458ADBE7-F09E-42E7-8AF1-DF35D843C715}" dt="2023-05-23T23:49:06.474" v="138"/>
              <pc2:cmMkLst xmlns:pc2="http://schemas.microsoft.com/office/powerpoint/2019/9/main/command">
                <pc:docMk/>
                <pc:sldMk cId="2225566293" sldId="1028"/>
                <pc2:cmMk id="{E2FE6AA0-EDA8-4E74-8A46-3324DAB3E1A1}"/>
              </pc2:cmMkLst>
            </pc226:cmChg>
          </p:ext>
        </pc:extLst>
      </pc:sldChg>
    </pc:docChg>
  </pc:docChgLst>
  <pc:docChgLst>
    <pc:chgData name="Jonnilyn Rubis" userId="6984004f4a1a371f" providerId="LiveId" clId="{49197BEE-0CBF-44EF-89B8-1F2B1B1B8001}"/>
    <pc:docChg chg="undo custSel addSld delSld modSld modSection">
      <pc:chgData name="Jonnilyn Rubis" userId="6984004f4a1a371f" providerId="LiveId" clId="{49197BEE-0CBF-44EF-89B8-1F2B1B1B8001}" dt="2022-02-15T02:15:52.407" v="306" actId="1589"/>
      <pc:docMkLst>
        <pc:docMk/>
      </pc:docMkLst>
      <pc:sldChg chg="modSp mod addCm">
        <pc:chgData name="Jonnilyn Rubis" userId="6984004f4a1a371f" providerId="LiveId" clId="{49197BEE-0CBF-44EF-89B8-1F2B1B1B8001}" dt="2022-02-14T13:43:01.961" v="2" actId="1589"/>
        <pc:sldMkLst>
          <pc:docMk/>
          <pc:sldMk cId="4055469947" sldId="425"/>
        </pc:sldMkLst>
        <pc:spChg chg="mod">
          <ac:chgData name="Jonnilyn Rubis" userId="6984004f4a1a371f" providerId="LiveId" clId="{49197BEE-0CBF-44EF-89B8-1F2B1B1B8001}" dt="2022-02-14T13:42:58.563" v="1" actId="20577"/>
          <ac:spMkLst>
            <pc:docMk/>
            <pc:sldMk cId="4055469947" sldId="425"/>
            <ac:spMk id="12" creationId="{C125ADC1-FACE-4BB7-9E27-CC7A9875370F}"/>
          </ac:spMkLst>
        </pc:spChg>
      </pc:sldChg>
      <pc:sldChg chg="modSp mod addCm">
        <pc:chgData name="Jonnilyn Rubis" userId="6984004f4a1a371f" providerId="LiveId" clId="{49197BEE-0CBF-44EF-89B8-1F2B1B1B8001}" dt="2022-02-14T13:44:32.745" v="15" actId="1589"/>
        <pc:sldMkLst>
          <pc:docMk/>
          <pc:sldMk cId="2474872708" sldId="486"/>
        </pc:sldMkLst>
        <pc:spChg chg="mod">
          <ac:chgData name="Jonnilyn Rubis" userId="6984004f4a1a371f" providerId="LiveId" clId="{49197BEE-0CBF-44EF-89B8-1F2B1B1B8001}" dt="2022-02-14T13:44:29.075" v="14" actId="255"/>
          <ac:spMkLst>
            <pc:docMk/>
            <pc:sldMk cId="2474872708" sldId="486"/>
            <ac:spMk id="7" creationId="{DAA945A5-8FEA-4C12-8848-FA2AE3698B17}"/>
          </ac:spMkLst>
        </pc:spChg>
      </pc:sldChg>
      <pc:sldChg chg="addSp modSp mod addCm modCm">
        <pc:chgData name="Jonnilyn Rubis" userId="6984004f4a1a371f" providerId="LiveId" clId="{49197BEE-0CBF-44EF-89B8-1F2B1B1B8001}" dt="2022-02-14T13:45:50.468" v="20"/>
        <pc:sldMkLst>
          <pc:docMk/>
          <pc:sldMk cId="3894788654" sldId="489"/>
        </pc:sldMkLst>
        <pc:picChg chg="add mod">
          <ac:chgData name="Jonnilyn Rubis" userId="6984004f4a1a371f" providerId="LiveId" clId="{49197BEE-0CBF-44EF-89B8-1F2B1B1B8001}" dt="2022-02-14T13:45:39.577" v="18" actId="1076"/>
          <ac:picMkLst>
            <pc:docMk/>
            <pc:sldMk cId="3894788654" sldId="489"/>
            <ac:picMk id="5" creationId="{AED33F0C-C66C-461A-91CA-AE7122D14AB3}"/>
          </ac:picMkLst>
        </pc:picChg>
      </pc:sldChg>
      <pc:sldChg chg="modSp mod addCm">
        <pc:chgData name="Jonnilyn Rubis" userId="6984004f4a1a371f" providerId="LiveId" clId="{49197BEE-0CBF-44EF-89B8-1F2B1B1B8001}" dt="2022-02-15T02:15:52.407" v="306" actId="1589"/>
        <pc:sldMkLst>
          <pc:docMk/>
          <pc:sldMk cId="623038521" sldId="506"/>
        </pc:sldMkLst>
        <pc:spChg chg="mod">
          <ac:chgData name="Jonnilyn Rubis" userId="6984004f4a1a371f" providerId="LiveId" clId="{49197BEE-0CBF-44EF-89B8-1F2B1B1B8001}" dt="2022-02-15T02:15:38.899" v="301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2:12:16.519" v="262" actId="1589"/>
        <pc:sldMkLst>
          <pc:docMk/>
          <pc:sldMk cId="1385239115" sldId="542"/>
        </pc:sldMkLst>
        <pc:spChg chg="mod">
          <ac:chgData name="Jonnilyn Rubis" userId="6984004f4a1a371f" providerId="LiveId" clId="{49197BEE-0CBF-44EF-89B8-1F2B1B1B8001}" dt="2022-02-15T02:12:13.918" v="261" actId="1036"/>
          <ac:spMkLst>
            <pc:docMk/>
            <pc:sldMk cId="1385239115" sldId="542"/>
            <ac:spMk id="7" creationId="{DAA945A5-8FEA-4C12-8848-FA2AE3698B17}"/>
          </ac:spMkLst>
        </pc:spChg>
      </pc:sldChg>
      <pc:sldChg chg="modSp mod addCm">
        <pc:chgData name="Jonnilyn Rubis" userId="6984004f4a1a371f" providerId="LiveId" clId="{49197BEE-0CBF-44EF-89B8-1F2B1B1B8001}" dt="2022-02-15T02:12:32.006" v="264" actId="1589"/>
        <pc:sldMkLst>
          <pc:docMk/>
          <pc:sldMk cId="3590345420" sldId="552"/>
        </pc:sldMkLst>
        <pc:spChg chg="mod">
          <ac:chgData name="Jonnilyn Rubis" userId="6984004f4a1a371f" providerId="LiveId" clId="{49197BEE-0CBF-44EF-89B8-1F2B1B1B8001}" dt="2022-02-15T02:12:27.953" v="263" actId="403"/>
          <ac:spMkLst>
            <pc:docMk/>
            <pc:sldMk cId="3590345420" sldId="552"/>
            <ac:spMk id="7" creationId="{DAA945A5-8FEA-4C12-8848-FA2AE3698B17}"/>
          </ac:spMkLst>
        </pc:spChg>
      </pc:sldChg>
      <pc:sldChg chg="delSp modSp mod addCm">
        <pc:chgData name="Jonnilyn Rubis" userId="6984004f4a1a371f" providerId="LiveId" clId="{49197BEE-0CBF-44EF-89B8-1F2B1B1B8001}" dt="2022-02-15T01:04:33.380" v="83" actId="1589"/>
        <pc:sldMkLst>
          <pc:docMk/>
          <pc:sldMk cId="3955762641" sldId="742"/>
        </pc:sldMkLst>
        <pc:spChg chg="mod">
          <ac:chgData name="Jonnilyn Rubis" userId="6984004f4a1a371f" providerId="LiveId" clId="{49197BEE-0CBF-44EF-89B8-1F2B1B1B8001}" dt="2022-02-15T01:04:01.745" v="77" actId="20577"/>
          <ac:spMkLst>
            <pc:docMk/>
            <pc:sldMk cId="3955762641" sldId="742"/>
            <ac:spMk id="21" creationId="{042D9E7B-D1BB-4A59-8D12-11E6C2FA55AC}"/>
          </ac:spMkLst>
        </pc:spChg>
        <pc:picChg chg="del">
          <ac:chgData name="Jonnilyn Rubis" userId="6984004f4a1a371f" providerId="LiveId" clId="{49197BEE-0CBF-44EF-89B8-1F2B1B1B8001}" dt="2022-02-15T01:03:59.641" v="76" actId="478"/>
          <ac:picMkLst>
            <pc:docMk/>
            <pc:sldMk cId="3955762641" sldId="742"/>
            <ac:picMk id="8" creationId="{14F9F7C8-674C-46B8-90FA-E51BCDBA36D0}"/>
          </ac:picMkLst>
        </pc:picChg>
      </pc:sldChg>
      <pc:sldChg chg="modSp mod addCm">
        <pc:chgData name="Jonnilyn Rubis" userId="6984004f4a1a371f" providerId="LiveId" clId="{49197BEE-0CBF-44EF-89B8-1F2B1B1B8001}" dt="2022-02-15T01:03:40.508" v="73" actId="1589"/>
        <pc:sldMkLst>
          <pc:docMk/>
          <pc:sldMk cId="2736398781" sldId="824"/>
        </pc:sldMkLst>
        <pc:spChg chg="mod">
          <ac:chgData name="Jonnilyn Rubis" userId="6984004f4a1a371f" providerId="LiveId" clId="{49197BEE-0CBF-44EF-89B8-1F2B1B1B8001}" dt="2022-02-15T01:03:31.086" v="70" actId="20577"/>
          <ac:spMkLst>
            <pc:docMk/>
            <pc:sldMk cId="2736398781" sldId="824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4T13:47:43.183" v="39" actId="1589"/>
        <pc:sldMkLst>
          <pc:docMk/>
          <pc:sldMk cId="3859530438" sldId="837"/>
        </pc:sldMkLst>
        <pc:picChg chg="mod">
          <ac:chgData name="Jonnilyn Rubis" userId="6984004f4a1a371f" providerId="LiveId" clId="{49197BEE-0CBF-44EF-89B8-1F2B1B1B8001}" dt="2022-02-14T13:47:40.881" v="38" actId="14100"/>
          <ac:picMkLst>
            <pc:docMk/>
            <pc:sldMk cId="3859530438" sldId="837"/>
            <ac:picMk id="7" creationId="{75927091-3DD2-4DDC-B336-F29F5225BACA}"/>
          </ac:picMkLst>
        </pc:picChg>
      </pc:sldChg>
      <pc:sldChg chg="modSp addCm">
        <pc:chgData name="Jonnilyn Rubis" userId="6984004f4a1a371f" providerId="LiveId" clId="{49197BEE-0CBF-44EF-89B8-1F2B1B1B8001}" dt="2022-02-15T01:01:46.932" v="51" actId="1589"/>
        <pc:sldMkLst>
          <pc:docMk/>
          <pc:sldMk cId="4247019004" sldId="838"/>
        </pc:sldMkLst>
        <pc:spChg chg="mod">
          <ac:chgData name="Jonnilyn Rubis" userId="6984004f4a1a371f" providerId="LiveId" clId="{49197BEE-0CBF-44EF-89B8-1F2B1B1B8001}" dt="2022-02-15T01:01:41.428" v="49"/>
          <ac:spMkLst>
            <pc:docMk/>
            <pc:sldMk cId="4247019004" sldId="838"/>
            <ac:spMk id="21" creationId="{042D9E7B-D1BB-4A59-8D12-11E6C2FA55AC}"/>
          </ac:spMkLst>
        </pc:spChg>
      </pc:sldChg>
      <pc:sldChg chg="addSp modSp mod addCm">
        <pc:chgData name="Jonnilyn Rubis" userId="6984004f4a1a371f" providerId="LiveId" clId="{49197BEE-0CBF-44EF-89B8-1F2B1B1B8001}" dt="2022-02-14T13:44:10.337" v="11" actId="1589"/>
        <pc:sldMkLst>
          <pc:docMk/>
          <pc:sldMk cId="1906732513" sldId="904"/>
        </pc:sldMkLst>
        <pc:picChg chg="add mod">
          <ac:chgData name="Jonnilyn Rubis" userId="6984004f4a1a371f" providerId="LiveId" clId="{49197BEE-0CBF-44EF-89B8-1F2B1B1B8001}" dt="2022-02-14T13:44:07.633" v="10" actId="1076"/>
          <ac:picMkLst>
            <pc:docMk/>
            <pc:sldMk cId="1906732513" sldId="904"/>
            <ac:picMk id="5" creationId="{035B1A55-6135-43B2-808E-38B8630CA442}"/>
          </ac:picMkLst>
        </pc:picChg>
      </pc:sldChg>
      <pc:sldChg chg="addSp modSp mod addCm">
        <pc:chgData name="Jonnilyn Rubis" userId="6984004f4a1a371f" providerId="LiveId" clId="{49197BEE-0CBF-44EF-89B8-1F2B1B1B8001}" dt="2022-02-14T13:47:30.929" v="37" actId="1589"/>
        <pc:sldMkLst>
          <pc:docMk/>
          <pc:sldMk cId="839291753" sldId="908"/>
        </pc:sldMkLst>
        <pc:spChg chg="mod">
          <ac:chgData name="Jonnilyn Rubis" userId="6984004f4a1a371f" providerId="LiveId" clId="{49197BEE-0CBF-44EF-89B8-1F2B1B1B8001}" dt="2022-02-14T13:46:54.074" v="27" actId="21"/>
          <ac:spMkLst>
            <pc:docMk/>
            <pc:sldMk cId="839291753" sldId="908"/>
            <ac:spMk id="21" creationId="{042D9E7B-D1BB-4A59-8D12-11E6C2FA55AC}"/>
          </ac:spMkLst>
        </pc:spChg>
        <pc:graphicFrameChg chg="add mod modGraphic">
          <ac:chgData name="Jonnilyn Rubis" userId="6984004f4a1a371f" providerId="LiveId" clId="{49197BEE-0CBF-44EF-89B8-1F2B1B1B8001}" dt="2022-02-14T13:47:28.040" v="36" actId="1076"/>
          <ac:graphicFrameMkLst>
            <pc:docMk/>
            <pc:sldMk cId="839291753" sldId="908"/>
            <ac:graphicFrameMk id="2" creationId="{B7B7F923-961B-4E82-B75A-840521DF4606}"/>
          </ac:graphicFrameMkLst>
        </pc:graphicFrameChg>
      </pc:sldChg>
      <pc:sldChg chg="addSp modSp mod addCm">
        <pc:chgData name="Jonnilyn Rubis" userId="6984004f4a1a371f" providerId="LiveId" clId="{49197BEE-0CBF-44EF-89B8-1F2B1B1B8001}" dt="2022-02-15T01:02:24.188" v="55" actId="1589"/>
        <pc:sldMkLst>
          <pc:docMk/>
          <pc:sldMk cId="1912408457" sldId="909"/>
        </pc:sldMkLst>
        <pc:picChg chg="add mod">
          <ac:chgData name="Jonnilyn Rubis" userId="6984004f4a1a371f" providerId="LiveId" clId="{49197BEE-0CBF-44EF-89B8-1F2B1B1B8001}" dt="2022-02-15T01:02:21.564" v="54" actId="1076"/>
          <ac:picMkLst>
            <pc:docMk/>
            <pc:sldMk cId="1912408457" sldId="909"/>
            <ac:picMk id="3" creationId="{A329D256-2B76-4EC1-B943-2A611F7EB40B}"/>
          </ac:picMkLst>
        </pc:picChg>
      </pc:sldChg>
      <pc:sldChg chg="addSp modSp mod addCm">
        <pc:chgData name="Jonnilyn Rubis" userId="6984004f4a1a371f" providerId="LiveId" clId="{49197BEE-0CBF-44EF-89B8-1F2B1B1B8001}" dt="2022-02-15T01:01:14.093" v="44" actId="1589"/>
        <pc:sldMkLst>
          <pc:docMk/>
          <pc:sldMk cId="3604622936" sldId="1009"/>
        </pc:sldMkLst>
        <pc:picChg chg="add mod">
          <ac:chgData name="Jonnilyn Rubis" userId="6984004f4a1a371f" providerId="LiveId" clId="{49197BEE-0CBF-44EF-89B8-1F2B1B1B8001}" dt="2022-02-15T01:01:10.446" v="43" actId="1076"/>
          <ac:picMkLst>
            <pc:docMk/>
            <pc:sldMk cId="3604622936" sldId="1009"/>
            <ac:picMk id="3" creationId="{32619395-00A6-468C-AB80-2F9923F193E0}"/>
          </ac:picMkLst>
        </pc:picChg>
      </pc:sldChg>
      <pc:sldChg chg="modSp mod addCm">
        <pc:chgData name="Jonnilyn Rubis" userId="6984004f4a1a371f" providerId="LiveId" clId="{49197BEE-0CBF-44EF-89B8-1F2B1B1B8001}" dt="2022-02-15T01:01:31.091" v="48" actId="1589"/>
        <pc:sldMkLst>
          <pc:docMk/>
          <pc:sldMk cId="1219689501" sldId="1010"/>
        </pc:sldMkLst>
        <pc:picChg chg="mod">
          <ac:chgData name="Jonnilyn Rubis" userId="6984004f4a1a371f" providerId="LiveId" clId="{49197BEE-0CBF-44EF-89B8-1F2B1B1B8001}" dt="2022-02-15T01:01:28.275" v="47" actId="14100"/>
          <ac:picMkLst>
            <pc:docMk/>
            <pc:sldMk cId="1219689501" sldId="1010"/>
            <ac:picMk id="7" creationId="{C2A4D69B-6EFD-4430-922A-64024376B0FA}"/>
          </ac:picMkLst>
        </pc:picChg>
      </pc:sldChg>
      <pc:sldChg chg="modSp mod addCm">
        <pc:chgData name="Jonnilyn Rubis" userId="6984004f4a1a371f" providerId="LiveId" clId="{49197BEE-0CBF-44EF-89B8-1F2B1B1B8001}" dt="2022-02-15T01:02:32.980" v="57" actId="1589"/>
        <pc:sldMkLst>
          <pc:docMk/>
          <pc:sldMk cId="294553654" sldId="1011"/>
        </pc:sldMkLst>
        <pc:spChg chg="mod">
          <ac:chgData name="Jonnilyn Rubis" userId="6984004f4a1a371f" providerId="LiveId" clId="{49197BEE-0CBF-44EF-89B8-1F2B1B1B8001}" dt="2022-02-15T01:02:30.718" v="56" actId="20577"/>
          <ac:spMkLst>
            <pc:docMk/>
            <pc:sldMk cId="294553654" sldId="1011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1:03:16.932" v="68" actId="1589"/>
        <pc:sldMkLst>
          <pc:docMk/>
          <pc:sldMk cId="2747142751" sldId="1012"/>
        </pc:sldMkLst>
        <pc:spChg chg="mod">
          <ac:chgData name="Jonnilyn Rubis" userId="6984004f4a1a371f" providerId="LiveId" clId="{49197BEE-0CBF-44EF-89B8-1F2B1B1B8001}" dt="2022-02-15T01:02:51.430" v="61" actId="20577"/>
          <ac:spMkLst>
            <pc:docMk/>
            <pc:sldMk cId="2747142751" sldId="1012"/>
            <ac:spMk id="21" creationId="{042D9E7B-D1BB-4A59-8D12-11E6C2FA55AC}"/>
          </ac:spMkLst>
        </pc:spChg>
      </pc:sldChg>
      <pc:sldChg chg="addSp modSp mod addCm">
        <pc:chgData name="Jonnilyn Rubis" userId="6984004f4a1a371f" providerId="LiveId" clId="{49197BEE-0CBF-44EF-89B8-1F2B1B1B8001}" dt="2022-02-15T01:46:24.071" v="92" actId="1589"/>
        <pc:sldMkLst>
          <pc:docMk/>
          <pc:sldMk cId="3411602037" sldId="1020"/>
        </pc:sldMkLst>
        <pc:spChg chg="mod">
          <ac:chgData name="Jonnilyn Rubis" userId="6984004f4a1a371f" providerId="LiveId" clId="{49197BEE-0CBF-44EF-89B8-1F2B1B1B8001}" dt="2022-02-15T01:45:39.541" v="85" actId="1076"/>
          <ac:spMkLst>
            <pc:docMk/>
            <pc:sldMk cId="3411602037" sldId="1020"/>
            <ac:spMk id="21" creationId="{042D9E7B-D1BB-4A59-8D12-11E6C2FA55AC}"/>
          </ac:spMkLst>
        </pc:spChg>
        <pc:picChg chg="add mod">
          <ac:chgData name="Jonnilyn Rubis" userId="6984004f4a1a371f" providerId="LiveId" clId="{49197BEE-0CBF-44EF-89B8-1F2B1B1B8001}" dt="2022-02-15T01:46:21.086" v="91" actId="14100"/>
          <ac:picMkLst>
            <pc:docMk/>
            <pc:sldMk cId="3411602037" sldId="1020"/>
            <ac:picMk id="3" creationId="{D96AB397-483F-4002-B061-A178CC81F90F}"/>
          </ac:picMkLst>
        </pc:picChg>
      </pc:sldChg>
      <pc:sldChg chg="modSp mod addCm">
        <pc:chgData name="Jonnilyn Rubis" userId="6984004f4a1a371f" providerId="LiveId" clId="{49197BEE-0CBF-44EF-89B8-1F2B1B1B8001}" dt="2022-02-15T01:46:35.301" v="94" actId="1589"/>
        <pc:sldMkLst>
          <pc:docMk/>
          <pc:sldMk cId="2565283608" sldId="1021"/>
        </pc:sldMkLst>
        <pc:picChg chg="mod">
          <ac:chgData name="Jonnilyn Rubis" userId="6984004f4a1a371f" providerId="LiveId" clId="{49197BEE-0CBF-44EF-89B8-1F2B1B1B8001}" dt="2022-02-15T01:46:32.614" v="93" actId="14100"/>
          <ac:picMkLst>
            <pc:docMk/>
            <pc:sldMk cId="2565283608" sldId="1021"/>
            <ac:picMk id="6" creationId="{6F080A5B-0EFE-42B5-B8E3-B04C76CCA906}"/>
          </ac:picMkLst>
        </pc:picChg>
      </pc:sldChg>
      <pc:sldChg chg="addSp modSp mod addCm">
        <pc:chgData name="Jonnilyn Rubis" userId="6984004f4a1a371f" providerId="LiveId" clId="{49197BEE-0CBF-44EF-89B8-1F2B1B1B8001}" dt="2022-02-14T13:46:42.714" v="26" actId="1589"/>
        <pc:sldMkLst>
          <pc:docMk/>
          <pc:sldMk cId="2978846885" sldId="1026"/>
        </pc:sldMkLst>
        <pc:picChg chg="add mod">
          <ac:chgData name="Jonnilyn Rubis" userId="6984004f4a1a371f" providerId="LiveId" clId="{49197BEE-0CBF-44EF-89B8-1F2B1B1B8001}" dt="2022-02-14T13:46:37.249" v="25" actId="1076"/>
          <ac:picMkLst>
            <pc:docMk/>
            <pc:sldMk cId="2978846885" sldId="1026"/>
            <ac:picMk id="5" creationId="{E6BFF086-BC42-4A98-833E-31A4A24C7D9A}"/>
          </ac:picMkLst>
        </pc:picChg>
      </pc:sldChg>
      <pc:sldChg chg="modSp mod addCm">
        <pc:chgData name="Jonnilyn Rubis" userId="6984004f4a1a371f" providerId="LiveId" clId="{49197BEE-0CBF-44EF-89B8-1F2B1B1B8001}" dt="2022-02-15T01:51:49.607" v="108" actId="1589"/>
        <pc:sldMkLst>
          <pc:docMk/>
          <pc:sldMk cId="524527203" sldId="1039"/>
        </pc:sldMkLst>
        <pc:graphicFrameChg chg="modGraphic">
          <ac:chgData name="Jonnilyn Rubis" userId="6984004f4a1a371f" providerId="LiveId" clId="{49197BEE-0CBF-44EF-89B8-1F2B1B1B8001}" dt="2022-02-15T01:51:45.407" v="107" actId="255"/>
          <ac:graphicFrameMkLst>
            <pc:docMk/>
            <pc:sldMk cId="524527203" sldId="1039"/>
            <ac:graphicFrameMk id="2" creationId="{69DD11F1-6538-42AD-A5B2-2FB2575A3836}"/>
          </ac:graphicFrameMkLst>
        </pc:graphicFrameChg>
      </pc:sldChg>
      <pc:sldChg chg="addSp modSp mod">
        <pc:chgData name="Jonnilyn Rubis" userId="6984004f4a1a371f" providerId="LiveId" clId="{49197BEE-0CBF-44EF-89B8-1F2B1B1B8001}" dt="2022-02-15T01:52:56.173" v="112" actId="14100"/>
        <pc:sldMkLst>
          <pc:docMk/>
          <pc:sldMk cId="1813126980" sldId="1042"/>
        </pc:sldMkLst>
        <pc:picChg chg="add mod">
          <ac:chgData name="Jonnilyn Rubis" userId="6984004f4a1a371f" providerId="LiveId" clId="{49197BEE-0CBF-44EF-89B8-1F2B1B1B8001}" dt="2022-02-15T01:52:56.173" v="112" actId="14100"/>
          <ac:picMkLst>
            <pc:docMk/>
            <pc:sldMk cId="1813126980" sldId="1042"/>
            <ac:picMk id="3" creationId="{A0FF5D10-E5D0-44B0-8EA5-426AFBFDC0D5}"/>
          </ac:picMkLst>
        </pc:picChg>
      </pc:sldChg>
      <pc:sldChg chg="modSp mod addCm">
        <pc:chgData name="Jonnilyn Rubis" userId="6984004f4a1a371f" providerId="LiveId" clId="{49197BEE-0CBF-44EF-89B8-1F2B1B1B8001}" dt="2022-02-15T01:54:03.278" v="121" actId="1589"/>
        <pc:sldMkLst>
          <pc:docMk/>
          <pc:sldMk cId="3084086168" sldId="1053"/>
        </pc:sldMkLst>
        <pc:graphicFrameChg chg="modGraphic">
          <ac:chgData name="Jonnilyn Rubis" userId="6984004f4a1a371f" providerId="LiveId" clId="{49197BEE-0CBF-44EF-89B8-1F2B1B1B8001}" dt="2022-02-15T01:53:28.263" v="116" actId="255"/>
          <ac:graphicFrameMkLst>
            <pc:docMk/>
            <pc:sldMk cId="3084086168" sldId="1053"/>
            <ac:graphicFrameMk id="2" creationId="{CB400604-E79D-42AD-971C-367F4AE78402}"/>
          </ac:graphicFrameMkLst>
        </pc:graphicFrameChg>
      </pc:sldChg>
      <pc:sldChg chg="modSp mod addCm">
        <pc:chgData name="Jonnilyn Rubis" userId="6984004f4a1a371f" providerId="LiveId" clId="{49197BEE-0CBF-44EF-89B8-1F2B1B1B8001}" dt="2022-02-15T01:56:37.111" v="128" actId="1589"/>
        <pc:sldMkLst>
          <pc:docMk/>
          <pc:sldMk cId="3530216659" sldId="1057"/>
        </pc:sldMkLst>
        <pc:graphicFrameChg chg="mod modGraphic">
          <ac:chgData name="Jonnilyn Rubis" userId="6984004f4a1a371f" providerId="LiveId" clId="{49197BEE-0CBF-44EF-89B8-1F2B1B1B8001}" dt="2022-02-15T01:56:02.601" v="127" actId="14100"/>
          <ac:graphicFrameMkLst>
            <pc:docMk/>
            <pc:sldMk cId="3530216659" sldId="1057"/>
            <ac:graphicFrameMk id="2" creationId="{5848FB01-FE14-420C-A4C8-D9152D121BEC}"/>
          </ac:graphicFrameMkLst>
        </pc:graphicFrameChg>
      </pc:sldChg>
      <pc:sldChg chg="modSp mod delCm">
        <pc:chgData name="Jonnilyn Rubis" userId="6984004f4a1a371f" providerId="LiveId" clId="{49197BEE-0CBF-44EF-89B8-1F2B1B1B8001}" dt="2022-02-15T01:57:24.255" v="132" actId="1592"/>
        <pc:sldMkLst>
          <pc:docMk/>
          <pc:sldMk cId="1714510311" sldId="1060"/>
        </pc:sldMkLst>
        <pc:spChg chg="mod">
          <ac:chgData name="Jonnilyn Rubis" userId="6984004f4a1a371f" providerId="LiveId" clId="{49197BEE-0CBF-44EF-89B8-1F2B1B1B8001}" dt="2022-02-15T01:57:15.883" v="129" actId="20577"/>
          <ac:spMkLst>
            <pc:docMk/>
            <pc:sldMk cId="1714510311" sldId="1060"/>
            <ac:spMk id="21" creationId="{042D9E7B-D1BB-4A59-8D12-11E6C2FA55AC}"/>
          </ac:spMkLst>
        </pc:spChg>
        <pc:picChg chg="mod">
          <ac:chgData name="Jonnilyn Rubis" userId="6984004f4a1a371f" providerId="LiveId" clId="{49197BEE-0CBF-44EF-89B8-1F2B1B1B8001}" dt="2022-02-15T01:57:22.678" v="131" actId="1076"/>
          <ac:picMkLst>
            <pc:docMk/>
            <pc:sldMk cId="1714510311" sldId="1060"/>
            <ac:picMk id="7" creationId="{784AF898-D275-439B-BA70-9E29ABFF1BC7}"/>
          </ac:picMkLst>
        </pc:picChg>
      </pc:sldChg>
      <pc:sldChg chg="modSp mod addCm">
        <pc:chgData name="Jonnilyn Rubis" userId="6984004f4a1a371f" providerId="LiveId" clId="{49197BEE-0CBF-44EF-89B8-1F2B1B1B8001}" dt="2022-02-15T01:57:32.525" v="134" actId="1589"/>
        <pc:sldMkLst>
          <pc:docMk/>
          <pc:sldMk cId="2662376756" sldId="1061"/>
        </pc:sldMkLst>
        <pc:spChg chg="mod">
          <ac:chgData name="Jonnilyn Rubis" userId="6984004f4a1a371f" providerId="LiveId" clId="{49197BEE-0CBF-44EF-89B8-1F2B1B1B8001}" dt="2022-02-15T01:57:28.796" v="133" actId="20577"/>
          <ac:spMkLst>
            <pc:docMk/>
            <pc:sldMk cId="2662376756" sldId="1061"/>
            <ac:spMk id="21" creationId="{042D9E7B-D1BB-4A59-8D12-11E6C2FA55AC}"/>
          </ac:spMkLst>
        </pc:spChg>
      </pc:sldChg>
      <pc:sldChg chg="modSp mod delCm">
        <pc:chgData name="Jonnilyn Rubis" userId="6984004f4a1a371f" providerId="LiveId" clId="{49197BEE-0CBF-44EF-89B8-1F2B1B1B8001}" dt="2022-02-15T01:58:01.548" v="138" actId="1592"/>
        <pc:sldMkLst>
          <pc:docMk/>
          <pc:sldMk cId="460047462" sldId="1063"/>
        </pc:sldMkLst>
        <pc:spChg chg="mod">
          <ac:chgData name="Jonnilyn Rubis" userId="6984004f4a1a371f" providerId="LiveId" clId="{49197BEE-0CBF-44EF-89B8-1F2B1B1B8001}" dt="2022-02-15T01:57:53.023" v="135" actId="20577"/>
          <ac:spMkLst>
            <pc:docMk/>
            <pc:sldMk cId="460047462" sldId="1063"/>
            <ac:spMk id="21" creationId="{042D9E7B-D1BB-4A59-8D12-11E6C2FA55AC}"/>
          </ac:spMkLst>
        </pc:spChg>
        <pc:picChg chg="mod">
          <ac:chgData name="Jonnilyn Rubis" userId="6984004f4a1a371f" providerId="LiveId" clId="{49197BEE-0CBF-44EF-89B8-1F2B1B1B8001}" dt="2022-02-15T01:57:59.398" v="137" actId="1076"/>
          <ac:picMkLst>
            <pc:docMk/>
            <pc:sldMk cId="460047462" sldId="1063"/>
            <ac:picMk id="7" creationId="{25FC1B00-9178-41FF-A305-DEF6DFA71B28}"/>
          </ac:picMkLst>
        </pc:picChg>
      </pc:sldChg>
      <pc:sldChg chg="modSp mod addCm">
        <pc:chgData name="Jonnilyn Rubis" userId="6984004f4a1a371f" providerId="LiveId" clId="{49197BEE-0CBF-44EF-89B8-1F2B1B1B8001}" dt="2022-02-15T01:58:20.821" v="142" actId="1589"/>
        <pc:sldMkLst>
          <pc:docMk/>
          <pc:sldMk cId="4217117461" sldId="1064"/>
        </pc:sldMkLst>
        <pc:spChg chg="mod">
          <ac:chgData name="Jonnilyn Rubis" userId="6984004f4a1a371f" providerId="LiveId" clId="{49197BEE-0CBF-44EF-89B8-1F2B1B1B8001}" dt="2022-02-15T01:58:14.546" v="140" actId="11"/>
          <ac:spMkLst>
            <pc:docMk/>
            <pc:sldMk cId="4217117461" sldId="1064"/>
            <ac:spMk id="21" creationId="{042D9E7B-D1BB-4A59-8D12-11E6C2FA55AC}"/>
          </ac:spMkLst>
        </pc:spChg>
      </pc:sldChg>
      <pc:sldChg chg="modSp addCm">
        <pc:chgData name="Jonnilyn Rubis" userId="6984004f4a1a371f" providerId="LiveId" clId="{49197BEE-0CBF-44EF-89B8-1F2B1B1B8001}" dt="2022-02-15T01:58:43.030" v="146" actId="1589"/>
        <pc:sldMkLst>
          <pc:docMk/>
          <pc:sldMk cId="1917866921" sldId="1067"/>
        </pc:sldMkLst>
        <pc:spChg chg="mod">
          <ac:chgData name="Jonnilyn Rubis" userId="6984004f4a1a371f" providerId="LiveId" clId="{49197BEE-0CBF-44EF-89B8-1F2B1B1B8001}" dt="2022-02-15T01:58:34.759" v="143"/>
          <ac:spMkLst>
            <pc:docMk/>
            <pc:sldMk cId="1917866921" sldId="1067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1:58:50.054" v="148" actId="1589"/>
        <pc:sldMkLst>
          <pc:docMk/>
          <pc:sldMk cId="552795683" sldId="1068"/>
        </pc:sldMkLst>
        <pc:picChg chg="mod">
          <ac:chgData name="Jonnilyn Rubis" userId="6984004f4a1a371f" providerId="LiveId" clId="{49197BEE-0CBF-44EF-89B8-1F2B1B1B8001}" dt="2022-02-15T01:58:47.999" v="147" actId="14100"/>
          <ac:picMkLst>
            <pc:docMk/>
            <pc:sldMk cId="552795683" sldId="1068"/>
            <ac:picMk id="7" creationId="{A32581D8-D395-4F57-BC78-CD4BF2612E1E}"/>
          </ac:picMkLst>
        </pc:picChg>
      </pc:sldChg>
      <pc:sldChg chg="modSp mod addCm">
        <pc:chgData name="Jonnilyn Rubis" userId="6984004f4a1a371f" providerId="LiveId" clId="{49197BEE-0CBF-44EF-89B8-1F2B1B1B8001}" dt="2022-02-15T01:59:12.085" v="155" actId="1589"/>
        <pc:sldMkLst>
          <pc:docMk/>
          <pc:sldMk cId="610801482" sldId="1069"/>
        </pc:sldMkLst>
        <pc:spChg chg="mod">
          <ac:chgData name="Jonnilyn Rubis" userId="6984004f4a1a371f" providerId="LiveId" clId="{49197BEE-0CBF-44EF-89B8-1F2B1B1B8001}" dt="2022-02-15T01:58:59.751" v="150" actId="20577"/>
          <ac:spMkLst>
            <pc:docMk/>
            <pc:sldMk cId="610801482" sldId="1069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1:59:51.670" v="157" actId="1589"/>
        <pc:sldMkLst>
          <pc:docMk/>
          <pc:sldMk cId="2253338241" sldId="1076"/>
        </pc:sldMkLst>
        <pc:picChg chg="mod">
          <ac:chgData name="Jonnilyn Rubis" userId="6984004f4a1a371f" providerId="LiveId" clId="{49197BEE-0CBF-44EF-89B8-1F2B1B1B8001}" dt="2022-02-15T01:59:44.798" v="156" actId="14100"/>
          <ac:picMkLst>
            <pc:docMk/>
            <pc:sldMk cId="2253338241" sldId="1076"/>
            <ac:picMk id="7" creationId="{B092DEB7-999D-4CC5-A2A5-0578702075FF}"/>
          </ac:picMkLst>
        </pc:picChg>
      </pc:sldChg>
      <pc:sldChg chg="addSp modSp mod addCm">
        <pc:chgData name="Jonnilyn Rubis" userId="6984004f4a1a371f" providerId="LiveId" clId="{49197BEE-0CBF-44EF-89B8-1F2B1B1B8001}" dt="2022-02-15T02:00:55.079" v="162" actId="1589"/>
        <pc:sldMkLst>
          <pc:docMk/>
          <pc:sldMk cId="2430246265" sldId="1083"/>
        </pc:sldMkLst>
        <pc:picChg chg="add mod">
          <ac:chgData name="Jonnilyn Rubis" userId="6984004f4a1a371f" providerId="LiveId" clId="{49197BEE-0CBF-44EF-89B8-1F2B1B1B8001}" dt="2022-02-15T02:00:52.382" v="161" actId="14100"/>
          <ac:picMkLst>
            <pc:docMk/>
            <pc:sldMk cId="2430246265" sldId="1083"/>
            <ac:picMk id="3" creationId="{12FA77ED-6C8C-4648-A501-437A8A6FB188}"/>
          </ac:picMkLst>
        </pc:picChg>
      </pc:sldChg>
      <pc:sldChg chg="addSp modSp mod addCm">
        <pc:chgData name="Jonnilyn Rubis" userId="6984004f4a1a371f" providerId="LiveId" clId="{49197BEE-0CBF-44EF-89B8-1F2B1B1B8001}" dt="2022-02-15T02:01:38.390" v="173" actId="1589"/>
        <pc:sldMkLst>
          <pc:docMk/>
          <pc:sldMk cId="1330399733" sldId="1086"/>
        </pc:sldMkLst>
        <pc:picChg chg="add mod">
          <ac:chgData name="Jonnilyn Rubis" userId="6984004f4a1a371f" providerId="LiveId" clId="{49197BEE-0CBF-44EF-89B8-1F2B1B1B8001}" dt="2022-02-15T02:01:36.464" v="172" actId="1037"/>
          <ac:picMkLst>
            <pc:docMk/>
            <pc:sldMk cId="1330399733" sldId="1086"/>
            <ac:picMk id="3" creationId="{45110738-0A4D-4240-B6C5-ADCAE480C9F7}"/>
          </ac:picMkLst>
        </pc:picChg>
      </pc:sldChg>
      <pc:sldChg chg="modSp mod addCm">
        <pc:chgData name="Jonnilyn Rubis" userId="6984004f4a1a371f" providerId="LiveId" clId="{49197BEE-0CBF-44EF-89B8-1F2B1B1B8001}" dt="2022-02-15T02:02:16.190" v="190" actId="1589"/>
        <pc:sldMkLst>
          <pc:docMk/>
          <pc:sldMk cId="3085868870" sldId="1087"/>
        </pc:sldMkLst>
        <pc:spChg chg="mod">
          <ac:chgData name="Jonnilyn Rubis" userId="6984004f4a1a371f" providerId="LiveId" clId="{49197BEE-0CBF-44EF-89B8-1F2B1B1B8001}" dt="2022-02-15T02:02:07.931" v="187" actId="20577"/>
          <ac:spMkLst>
            <pc:docMk/>
            <pc:sldMk cId="3085868870" sldId="1087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2:02:26.919" v="192" actId="1589"/>
        <pc:sldMkLst>
          <pc:docMk/>
          <pc:sldMk cId="1537456440" sldId="1089"/>
        </pc:sldMkLst>
        <pc:picChg chg="mod">
          <ac:chgData name="Jonnilyn Rubis" userId="6984004f4a1a371f" providerId="LiveId" clId="{49197BEE-0CBF-44EF-89B8-1F2B1B1B8001}" dt="2022-02-15T02:02:24.663" v="191" actId="14100"/>
          <ac:picMkLst>
            <pc:docMk/>
            <pc:sldMk cId="1537456440" sldId="1089"/>
            <ac:picMk id="7" creationId="{C573F342-B531-4C02-BB56-D39B244B0688}"/>
          </ac:picMkLst>
        </pc:picChg>
      </pc:sldChg>
      <pc:sldChg chg="modSp mod addCm">
        <pc:chgData name="Jonnilyn Rubis" userId="6984004f4a1a371f" providerId="LiveId" clId="{49197BEE-0CBF-44EF-89B8-1F2B1B1B8001}" dt="2022-02-15T02:03:44.471" v="205" actId="1589"/>
        <pc:sldMkLst>
          <pc:docMk/>
          <pc:sldMk cId="3834865430" sldId="1090"/>
        </pc:sldMkLst>
        <pc:spChg chg="mod">
          <ac:chgData name="Jonnilyn Rubis" userId="6984004f4a1a371f" providerId="LiveId" clId="{49197BEE-0CBF-44EF-89B8-1F2B1B1B8001}" dt="2022-02-15T02:02:37.594" v="194" actId="20577"/>
          <ac:spMkLst>
            <pc:docMk/>
            <pc:sldMk cId="3834865430" sldId="1090"/>
            <ac:spMk id="21" creationId="{042D9E7B-D1BB-4A59-8D12-11E6C2FA55AC}"/>
          </ac:spMkLst>
        </pc:spChg>
        <pc:picChg chg="mod">
          <ac:chgData name="Jonnilyn Rubis" userId="6984004f4a1a371f" providerId="LiveId" clId="{49197BEE-0CBF-44EF-89B8-1F2B1B1B8001}" dt="2022-02-15T02:02:42.407" v="196" actId="1076"/>
          <ac:picMkLst>
            <pc:docMk/>
            <pc:sldMk cId="3834865430" sldId="1090"/>
            <ac:picMk id="7" creationId="{4239EE09-7D53-4092-A515-7D03198899F4}"/>
          </ac:picMkLst>
        </pc:picChg>
      </pc:sldChg>
      <pc:sldChg chg="addSp modSp add del mod addCm">
        <pc:chgData name="Jonnilyn Rubis" userId="6984004f4a1a371f" providerId="LiveId" clId="{49197BEE-0CBF-44EF-89B8-1F2B1B1B8001}" dt="2022-02-15T02:11:12.735" v="240" actId="1589"/>
        <pc:sldMkLst>
          <pc:docMk/>
          <pc:sldMk cId="3796141973" sldId="1091"/>
        </pc:sldMkLst>
        <pc:spChg chg="mod">
          <ac:chgData name="Jonnilyn Rubis" userId="6984004f4a1a371f" providerId="LiveId" clId="{49197BEE-0CBF-44EF-89B8-1F2B1B1B8001}" dt="2022-02-15T02:04:23.594" v="209" actId="20577"/>
          <ac:spMkLst>
            <pc:docMk/>
            <pc:sldMk cId="3796141973" sldId="1091"/>
            <ac:spMk id="21" creationId="{042D9E7B-D1BB-4A59-8D12-11E6C2FA55AC}"/>
          </ac:spMkLst>
        </pc:spChg>
        <pc:picChg chg="add mod">
          <ac:chgData name="Jonnilyn Rubis" userId="6984004f4a1a371f" providerId="LiveId" clId="{49197BEE-0CBF-44EF-89B8-1F2B1B1B8001}" dt="2022-02-15T02:05:26.287" v="214" actId="1076"/>
          <ac:picMkLst>
            <pc:docMk/>
            <pc:sldMk cId="3796141973" sldId="1091"/>
            <ac:picMk id="3" creationId="{865749F0-65F7-4584-B5C0-CB538EC6F69B}"/>
          </ac:picMkLst>
        </pc:picChg>
      </pc:sldChg>
      <pc:sldChg chg="addSp delSp modSp mod delCm">
        <pc:chgData name="Jonnilyn Rubis" userId="6984004f4a1a371f" providerId="LiveId" clId="{49197BEE-0CBF-44EF-89B8-1F2B1B1B8001}" dt="2022-02-15T02:10:55.329" v="239" actId="1592"/>
        <pc:sldMkLst>
          <pc:docMk/>
          <pc:sldMk cId="50960338" sldId="1092"/>
        </pc:sldMkLst>
        <pc:spChg chg="mod">
          <ac:chgData name="Jonnilyn Rubis" userId="6984004f4a1a371f" providerId="LiveId" clId="{49197BEE-0CBF-44EF-89B8-1F2B1B1B8001}" dt="2022-02-15T02:09:18.112" v="230" actId="11"/>
          <ac:spMkLst>
            <pc:docMk/>
            <pc:sldMk cId="50960338" sldId="1092"/>
            <ac:spMk id="21" creationId="{042D9E7B-D1BB-4A59-8D12-11E6C2FA55AC}"/>
          </ac:spMkLst>
        </pc:spChg>
        <pc:picChg chg="add del mod">
          <ac:chgData name="Jonnilyn Rubis" userId="6984004f4a1a371f" providerId="LiveId" clId="{49197BEE-0CBF-44EF-89B8-1F2B1B1B8001}" dt="2022-02-15T02:10:28.713" v="235" actId="478"/>
          <ac:picMkLst>
            <pc:docMk/>
            <pc:sldMk cId="50960338" sldId="1092"/>
            <ac:picMk id="3" creationId="{425AC1CE-8807-49A4-8F6B-97DE538843B2}"/>
          </ac:picMkLst>
        </pc:picChg>
        <pc:picChg chg="add mod">
          <ac:chgData name="Jonnilyn Rubis" userId="6984004f4a1a371f" providerId="LiveId" clId="{49197BEE-0CBF-44EF-89B8-1F2B1B1B8001}" dt="2022-02-15T02:10:50.392" v="238" actId="1076"/>
          <ac:picMkLst>
            <pc:docMk/>
            <pc:sldMk cId="50960338" sldId="1092"/>
            <ac:picMk id="6" creationId="{0F6EBFBC-B3D1-4112-9485-AF0DEFBD9978}"/>
          </ac:picMkLst>
        </pc:picChg>
      </pc:sldChg>
      <pc:sldChg chg="addSp modSp mod addCm">
        <pc:chgData name="Jonnilyn Rubis" userId="6984004f4a1a371f" providerId="LiveId" clId="{49197BEE-0CBF-44EF-89B8-1F2B1B1B8001}" dt="2022-02-15T02:13:24.568" v="268" actId="1589"/>
        <pc:sldMkLst>
          <pc:docMk/>
          <pc:sldMk cId="996597029" sldId="1099"/>
        </pc:sldMkLst>
        <pc:picChg chg="add mod">
          <ac:chgData name="Jonnilyn Rubis" userId="6984004f4a1a371f" providerId="LiveId" clId="{49197BEE-0CBF-44EF-89B8-1F2B1B1B8001}" dt="2022-02-15T02:13:22.367" v="267" actId="14100"/>
          <ac:picMkLst>
            <pc:docMk/>
            <pc:sldMk cId="996597029" sldId="1099"/>
            <ac:picMk id="3" creationId="{AB589322-E899-4D58-AC85-9D1AE598DB7F}"/>
          </ac:picMkLst>
        </pc:picChg>
      </pc:sldChg>
      <pc:sldChg chg="modSp mod addCm">
        <pc:chgData name="Jonnilyn Rubis" userId="6984004f4a1a371f" providerId="LiveId" clId="{49197BEE-0CBF-44EF-89B8-1F2B1B1B8001}" dt="2022-02-15T02:14:09.046" v="291" actId="1589"/>
        <pc:sldMkLst>
          <pc:docMk/>
          <pc:sldMk cId="2266392505" sldId="1100"/>
        </pc:sldMkLst>
        <pc:spChg chg="mod">
          <ac:chgData name="Jonnilyn Rubis" userId="6984004f4a1a371f" providerId="LiveId" clId="{49197BEE-0CBF-44EF-89B8-1F2B1B1B8001}" dt="2022-02-15T02:13:56.148" v="286"/>
          <ac:spMkLst>
            <pc:docMk/>
            <pc:sldMk cId="2266392505" sldId="1100"/>
            <ac:spMk id="21" creationId="{042D9E7B-D1BB-4A59-8D12-11E6C2FA55AC}"/>
          </ac:spMkLst>
        </pc:spChg>
      </pc:sldChg>
      <pc:sldChg chg="modSp mod addCm">
        <pc:chgData name="Jonnilyn Rubis" userId="6984004f4a1a371f" providerId="LiveId" clId="{49197BEE-0CBF-44EF-89B8-1F2B1B1B8001}" dt="2022-02-15T02:14:18.719" v="293" actId="1589"/>
        <pc:sldMkLst>
          <pc:docMk/>
          <pc:sldMk cId="3569632165" sldId="1101"/>
        </pc:sldMkLst>
        <pc:spChg chg="mod">
          <ac:chgData name="Jonnilyn Rubis" userId="6984004f4a1a371f" providerId="LiveId" clId="{49197BEE-0CBF-44EF-89B8-1F2B1B1B8001}" dt="2022-02-15T02:14:14.865" v="292" actId="403"/>
          <ac:spMkLst>
            <pc:docMk/>
            <pc:sldMk cId="3569632165" sldId="1101"/>
            <ac:spMk id="7" creationId="{DAA945A5-8FEA-4C12-8848-FA2AE3698B17}"/>
          </ac:spMkLst>
        </pc:spChg>
      </pc:sldChg>
      <pc:sldChg chg="addSp modSp mod addCm">
        <pc:chgData name="Jonnilyn Rubis" userId="6984004f4a1a371f" providerId="LiveId" clId="{49197BEE-0CBF-44EF-89B8-1F2B1B1B8001}" dt="2022-02-15T02:15:29.087" v="296" actId="1589"/>
        <pc:sldMkLst>
          <pc:docMk/>
          <pc:sldMk cId="3814632418" sldId="1108"/>
        </pc:sldMkLst>
        <pc:picChg chg="add mod">
          <ac:chgData name="Jonnilyn Rubis" userId="6984004f4a1a371f" providerId="LiveId" clId="{49197BEE-0CBF-44EF-89B8-1F2B1B1B8001}" dt="2022-02-15T02:15:26.687" v="295" actId="1076"/>
          <ac:picMkLst>
            <pc:docMk/>
            <pc:sldMk cId="3814632418" sldId="1108"/>
            <ac:picMk id="3" creationId="{E82754B3-FDD9-4246-8A48-A6CFF9C0AD77}"/>
          </ac:picMkLst>
        </pc:picChg>
      </pc:sldChg>
      <pc:sldChg chg="modSp add mod">
        <pc:chgData name="Jonnilyn Rubis" userId="6984004f4a1a371f" providerId="LiveId" clId="{49197BEE-0CBF-44EF-89B8-1F2B1B1B8001}" dt="2022-02-15T01:04:12.524" v="81" actId="1076"/>
        <pc:sldMkLst>
          <pc:docMk/>
          <pc:sldMk cId="2034139346" sldId="1111"/>
        </pc:sldMkLst>
        <pc:spChg chg="mod">
          <ac:chgData name="Jonnilyn Rubis" userId="6984004f4a1a371f" providerId="LiveId" clId="{49197BEE-0CBF-44EF-89B8-1F2B1B1B8001}" dt="2022-02-15T01:04:05.935" v="78" actId="20577"/>
          <ac:spMkLst>
            <pc:docMk/>
            <pc:sldMk cId="2034139346" sldId="1111"/>
            <ac:spMk id="21" creationId="{042D9E7B-D1BB-4A59-8D12-11E6C2FA55AC}"/>
          </ac:spMkLst>
        </pc:spChg>
        <pc:picChg chg="mod">
          <ac:chgData name="Jonnilyn Rubis" userId="6984004f4a1a371f" providerId="LiveId" clId="{49197BEE-0CBF-44EF-89B8-1F2B1B1B8001}" dt="2022-02-15T01:04:12.524" v="81" actId="1076"/>
          <ac:picMkLst>
            <pc:docMk/>
            <pc:sldMk cId="2034139346" sldId="1111"/>
            <ac:picMk id="8" creationId="{14F9F7C8-674C-46B8-90FA-E51BCDBA36D0}"/>
          </ac:picMkLst>
        </pc:picChg>
      </pc:sldChg>
      <pc:sldChg chg="modSp add mod">
        <pc:chgData name="Jonnilyn Rubis" userId="6984004f4a1a371f" providerId="LiveId" clId="{49197BEE-0CBF-44EF-89B8-1F2B1B1B8001}" dt="2022-02-15T01:51:33.274" v="105" actId="14100"/>
        <pc:sldMkLst>
          <pc:docMk/>
          <pc:sldMk cId="1511723342" sldId="1112"/>
        </pc:sldMkLst>
        <pc:graphicFrameChg chg="modGraphic">
          <ac:chgData name="Jonnilyn Rubis" userId="6984004f4a1a371f" providerId="LiveId" clId="{49197BEE-0CBF-44EF-89B8-1F2B1B1B8001}" dt="2022-02-15T01:51:33.274" v="105" actId="14100"/>
          <ac:graphicFrameMkLst>
            <pc:docMk/>
            <pc:sldMk cId="1511723342" sldId="1112"/>
            <ac:graphicFrameMk id="2" creationId="{69DD11F1-6538-42AD-A5B2-2FB2575A3836}"/>
          </ac:graphicFrameMkLst>
        </pc:graphicFrameChg>
      </pc:sldChg>
      <pc:sldChg chg="modSp add mod">
        <pc:chgData name="Jonnilyn Rubis" userId="6984004f4a1a371f" providerId="LiveId" clId="{49197BEE-0CBF-44EF-89B8-1F2B1B1B8001}" dt="2022-02-15T01:53:51.866" v="120" actId="14100"/>
        <pc:sldMkLst>
          <pc:docMk/>
          <pc:sldMk cId="3850607022" sldId="1113"/>
        </pc:sldMkLst>
        <pc:graphicFrameChg chg="mod modGraphic">
          <ac:chgData name="Jonnilyn Rubis" userId="6984004f4a1a371f" providerId="LiveId" clId="{49197BEE-0CBF-44EF-89B8-1F2B1B1B8001}" dt="2022-02-15T01:53:51.866" v="120" actId="14100"/>
          <ac:graphicFrameMkLst>
            <pc:docMk/>
            <pc:sldMk cId="3850607022" sldId="1113"/>
            <ac:graphicFrameMk id="2" creationId="{CB400604-E79D-42AD-971C-367F4AE78402}"/>
          </ac:graphicFrameMkLst>
        </pc:graphicFrameChg>
      </pc:sldChg>
      <pc:sldChg chg="modSp add mod">
        <pc:chgData name="Jonnilyn Rubis" userId="6984004f4a1a371f" providerId="LiveId" clId="{49197BEE-0CBF-44EF-89B8-1F2B1B1B8001}" dt="2022-02-15T01:55:53.095" v="126" actId="14100"/>
        <pc:sldMkLst>
          <pc:docMk/>
          <pc:sldMk cId="347725631" sldId="1114"/>
        </pc:sldMkLst>
        <pc:graphicFrameChg chg="modGraphic">
          <ac:chgData name="Jonnilyn Rubis" userId="6984004f4a1a371f" providerId="LiveId" clId="{49197BEE-0CBF-44EF-89B8-1F2B1B1B8001}" dt="2022-02-15T01:55:53.095" v="126" actId="14100"/>
          <ac:graphicFrameMkLst>
            <pc:docMk/>
            <pc:sldMk cId="347725631" sldId="1114"/>
            <ac:graphicFrameMk id="2" creationId="{5848FB01-FE14-420C-A4C8-D9152D121BEC}"/>
          </ac:graphicFrameMkLst>
        </pc:graphicFrameChg>
      </pc:sldChg>
      <pc:sldChg chg="addSp delSp modSp add mod">
        <pc:chgData name="Jonnilyn Rubis" userId="6984004f4a1a371f" providerId="LiveId" clId="{49197BEE-0CBF-44EF-89B8-1F2B1B1B8001}" dt="2022-02-15T02:03:37.719" v="204" actId="1076"/>
        <pc:sldMkLst>
          <pc:docMk/>
          <pc:sldMk cId="1503646374" sldId="1115"/>
        </pc:sldMkLst>
        <pc:spChg chg="mod">
          <ac:chgData name="Jonnilyn Rubis" userId="6984004f4a1a371f" providerId="LiveId" clId="{49197BEE-0CBF-44EF-89B8-1F2B1B1B8001}" dt="2022-02-15T02:02:46.808" v="197" actId="20577"/>
          <ac:spMkLst>
            <pc:docMk/>
            <pc:sldMk cId="1503646374" sldId="1115"/>
            <ac:spMk id="12" creationId="{70AB3EF6-BB7D-4D73-9C21-731770A78952}"/>
          </ac:spMkLst>
        </pc:spChg>
        <pc:spChg chg="mod">
          <ac:chgData name="Jonnilyn Rubis" userId="6984004f4a1a371f" providerId="LiveId" clId="{49197BEE-0CBF-44EF-89B8-1F2B1B1B8001}" dt="2022-02-15T02:02:53.964" v="200" actId="20577"/>
          <ac:spMkLst>
            <pc:docMk/>
            <pc:sldMk cId="1503646374" sldId="1115"/>
            <ac:spMk id="21" creationId="{042D9E7B-D1BB-4A59-8D12-11E6C2FA55AC}"/>
          </ac:spMkLst>
        </pc:spChg>
        <pc:picChg chg="add mod">
          <ac:chgData name="Jonnilyn Rubis" userId="6984004f4a1a371f" providerId="LiveId" clId="{49197BEE-0CBF-44EF-89B8-1F2B1B1B8001}" dt="2022-02-15T02:03:37.719" v="204" actId="1076"/>
          <ac:picMkLst>
            <pc:docMk/>
            <pc:sldMk cId="1503646374" sldId="1115"/>
            <ac:picMk id="3" creationId="{C45641A3-4420-4D1A-88E9-BE225002DF32}"/>
          </ac:picMkLst>
        </pc:picChg>
        <pc:picChg chg="del">
          <ac:chgData name="Jonnilyn Rubis" userId="6984004f4a1a371f" providerId="LiveId" clId="{49197BEE-0CBF-44EF-89B8-1F2B1B1B8001}" dt="2022-02-15T02:02:55.638" v="201" actId="478"/>
          <ac:picMkLst>
            <pc:docMk/>
            <pc:sldMk cId="1503646374" sldId="1115"/>
            <ac:picMk id="7" creationId="{4239EE09-7D53-4092-A515-7D03198899F4}"/>
          </ac:picMkLst>
        </pc:picChg>
      </pc:sldChg>
      <pc:sldChg chg="modSp add mod">
        <pc:chgData name="Jonnilyn Rubis" userId="6984004f4a1a371f" providerId="LiveId" clId="{49197BEE-0CBF-44EF-89B8-1F2B1B1B8001}" dt="2022-02-15T02:09:01.714" v="228" actId="20577"/>
        <pc:sldMkLst>
          <pc:docMk/>
          <pc:sldMk cId="2418807343" sldId="1116"/>
        </pc:sldMkLst>
        <pc:spChg chg="mod">
          <ac:chgData name="Jonnilyn Rubis" userId="6984004f4a1a371f" providerId="LiveId" clId="{49197BEE-0CBF-44EF-89B8-1F2B1B1B8001}" dt="2022-02-15T02:09:01.714" v="228" actId="20577"/>
          <ac:spMkLst>
            <pc:docMk/>
            <pc:sldMk cId="2418807343" sldId="1116"/>
            <ac:spMk id="21" creationId="{042D9E7B-D1BB-4A59-8D12-11E6C2FA55AC}"/>
          </ac:spMkLst>
        </pc:spChg>
      </pc:sldChg>
      <pc:sldChg chg="modSp add del mod">
        <pc:chgData name="Jonnilyn Rubis" userId="6984004f4a1a371f" providerId="LiveId" clId="{49197BEE-0CBF-44EF-89B8-1F2B1B1B8001}" dt="2022-02-15T02:09:30.763" v="231" actId="2696"/>
        <pc:sldMkLst>
          <pc:docMk/>
          <pc:sldMk cId="2061901734" sldId="1117"/>
        </pc:sldMkLst>
        <pc:spChg chg="mod">
          <ac:chgData name="Jonnilyn Rubis" userId="6984004f4a1a371f" providerId="LiveId" clId="{49197BEE-0CBF-44EF-89B8-1F2B1B1B8001}" dt="2022-02-15T02:06:55.611" v="223" actId="20577"/>
          <ac:spMkLst>
            <pc:docMk/>
            <pc:sldMk cId="2061901734" sldId="1117"/>
            <ac:spMk id="21" creationId="{042D9E7B-D1BB-4A59-8D12-11E6C2FA55AC}"/>
          </ac:spMkLst>
        </pc:spChg>
      </pc:sldChg>
    </pc:docChg>
  </pc:docChgLst>
  <pc:docChgLst>
    <pc:chgData name="Raoul Jimenez" userId="198061ec-0097-4a23-835f-8fcc5d6dbee2" providerId="ADAL" clId="{0C50C6A4-7001-4B1E-A27C-E6B37B025A88}"/>
    <pc:docChg chg="modSld">
      <pc:chgData name="Raoul Jimenez" userId="198061ec-0097-4a23-835f-8fcc5d6dbee2" providerId="ADAL" clId="{0C50C6A4-7001-4B1E-A27C-E6B37B025A88}" dt="2022-02-20T22:26:20.539" v="7" actId="2711"/>
      <pc:docMkLst>
        <pc:docMk/>
      </pc:docMkLst>
      <pc:sldChg chg="modSp mod">
        <pc:chgData name="Raoul Jimenez" userId="198061ec-0097-4a23-835f-8fcc5d6dbee2" providerId="ADAL" clId="{0C50C6A4-7001-4B1E-A27C-E6B37B025A88}" dt="2022-02-20T22:26:20.539" v="7" actId="2711"/>
        <pc:sldMkLst>
          <pc:docMk/>
          <pc:sldMk cId="4055469947" sldId="425"/>
        </pc:sldMkLst>
        <pc:spChg chg="mod">
          <ac:chgData name="Raoul Jimenez" userId="198061ec-0097-4a23-835f-8fcc5d6dbee2" providerId="ADAL" clId="{0C50C6A4-7001-4B1E-A27C-E6B37B025A88}" dt="2022-02-20T22:26:20.539" v="7" actId="2711"/>
          <ac:spMkLst>
            <pc:docMk/>
            <pc:sldMk cId="4055469947" sldId="425"/>
            <ac:spMk id="10" creationId="{726C08C4-900E-47A5-A5C9-CBC25C60966A}"/>
          </ac:spMkLst>
        </pc:spChg>
        <pc:picChg chg="mod">
          <ac:chgData name="Raoul Jimenez" userId="198061ec-0097-4a23-835f-8fcc5d6dbee2" providerId="ADAL" clId="{0C50C6A4-7001-4B1E-A27C-E6B37B025A88}" dt="2022-02-17T06:06:20.415" v="0" actId="14826"/>
          <ac:picMkLst>
            <pc:docMk/>
            <pc:sldMk cId="4055469947" sldId="425"/>
            <ac:picMk id="7" creationId="{0FF72767-8E3C-4A64-873A-FAC465367D06}"/>
          </ac:picMkLst>
        </pc:picChg>
      </pc:sldChg>
      <pc:sldChg chg="modSp mod">
        <pc:chgData name="Raoul Jimenez" userId="198061ec-0097-4a23-835f-8fcc5d6dbee2" providerId="ADAL" clId="{0C50C6A4-7001-4B1E-A27C-E6B37B025A88}" dt="2022-02-17T06:45:48.353" v="6" actId="20577"/>
        <pc:sldMkLst>
          <pc:docMk/>
          <pc:sldMk cId="2474872708" sldId="486"/>
        </pc:sldMkLst>
        <pc:spChg chg="mod">
          <ac:chgData name="Raoul Jimenez" userId="198061ec-0097-4a23-835f-8fcc5d6dbee2" providerId="ADAL" clId="{0C50C6A4-7001-4B1E-A27C-E6B37B025A88}" dt="2022-02-17T06:45:48.353" v="6" actId="20577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">
        <pc:chgData name="Raoul Jimenez" userId="198061ec-0097-4a23-835f-8fcc5d6dbee2" providerId="ADAL" clId="{0C50C6A4-7001-4B1E-A27C-E6B37B025A88}" dt="2022-02-17T06:08:01.646" v="1" actId="14826"/>
        <pc:sldMkLst>
          <pc:docMk/>
          <pc:sldMk cId="2565283608" sldId="1021"/>
        </pc:sldMkLst>
        <pc:picChg chg="mod">
          <ac:chgData name="Raoul Jimenez" userId="198061ec-0097-4a23-835f-8fcc5d6dbee2" providerId="ADAL" clId="{0C50C6A4-7001-4B1E-A27C-E6B37B025A88}" dt="2022-02-17T06:08:01.646" v="1" actId="14826"/>
          <ac:picMkLst>
            <pc:docMk/>
            <pc:sldMk cId="2565283608" sldId="1021"/>
            <ac:picMk id="6" creationId="{6F080A5B-0EFE-42B5-B8E3-B04C76CCA906}"/>
          </ac:picMkLst>
        </pc:picChg>
      </pc:sldChg>
      <pc:sldChg chg="modSp mod">
        <pc:chgData name="Raoul Jimenez" userId="198061ec-0097-4a23-835f-8fcc5d6dbee2" providerId="ADAL" clId="{0C50C6A4-7001-4B1E-A27C-E6B37B025A88}" dt="2022-02-17T06:12:49.318" v="5" actId="14826"/>
        <pc:sldMkLst>
          <pc:docMk/>
          <pc:sldMk cId="996597029" sldId="1099"/>
        </pc:sldMkLst>
        <pc:picChg chg="mod">
          <ac:chgData name="Raoul Jimenez" userId="198061ec-0097-4a23-835f-8fcc5d6dbee2" providerId="ADAL" clId="{0C50C6A4-7001-4B1E-A27C-E6B37B025A88}" dt="2022-02-17T06:12:49.318" v="5" actId="14826"/>
          <ac:picMkLst>
            <pc:docMk/>
            <pc:sldMk cId="996597029" sldId="1099"/>
            <ac:picMk id="3" creationId="{AB589322-E899-4D58-AC85-9D1AE598DB7F}"/>
          </ac:picMkLst>
        </pc:picChg>
      </pc:sldChg>
      <pc:sldChg chg="modSp mod">
        <pc:chgData name="Raoul Jimenez" userId="198061ec-0097-4a23-835f-8fcc5d6dbee2" providerId="ADAL" clId="{0C50C6A4-7001-4B1E-A27C-E6B37B025A88}" dt="2022-02-17T06:11:33.960" v="4" actId="1076"/>
        <pc:sldMkLst>
          <pc:docMk/>
          <pc:sldMk cId="3569632165" sldId="1101"/>
        </pc:sldMkLst>
        <pc:picChg chg="mod modCrop">
          <ac:chgData name="Raoul Jimenez" userId="198061ec-0097-4a23-835f-8fcc5d6dbee2" providerId="ADAL" clId="{0C50C6A4-7001-4B1E-A27C-E6B37B025A88}" dt="2022-02-17T06:11:33.960" v="4" actId="1076"/>
          <ac:picMkLst>
            <pc:docMk/>
            <pc:sldMk cId="3569632165" sldId="1101"/>
            <ac:picMk id="2" creationId="{00000000-0000-0000-0000-000000000000}"/>
          </ac:picMkLst>
        </pc:picChg>
      </pc:sldChg>
    </pc:docChg>
  </pc:docChgLst>
  <pc:docChgLst>
    <pc:chgData name="Bea Montenegro" userId="65d3c91a-73e9-4799-becb-247b768c9783" providerId="ADAL" clId="{2EBF5C5A-2394-488B-BF16-65B75DD067A5}"/>
    <pc:docChg chg="undo custSel modSld">
      <pc:chgData name="Bea Montenegro" userId="65d3c91a-73e9-4799-becb-247b768c9783" providerId="ADAL" clId="{2EBF5C5A-2394-488B-BF16-65B75DD067A5}" dt="2022-02-18T07:25:40.407" v="95" actId="1076"/>
      <pc:docMkLst>
        <pc:docMk/>
      </pc:docMkLst>
      <pc:sldChg chg="modSp mod">
        <pc:chgData name="Bea Montenegro" userId="65d3c91a-73e9-4799-becb-247b768c9783" providerId="ADAL" clId="{2EBF5C5A-2394-488B-BF16-65B75DD067A5}" dt="2022-02-18T07:14:27.586" v="7" actId="1076"/>
        <pc:sldMkLst>
          <pc:docMk/>
          <pc:sldMk cId="3894788654" sldId="489"/>
        </pc:sldMkLst>
        <pc:spChg chg="mod">
          <ac:chgData name="Bea Montenegro" userId="65d3c91a-73e9-4799-becb-247b768c9783" providerId="ADAL" clId="{2EBF5C5A-2394-488B-BF16-65B75DD067A5}" dt="2022-02-18T07:14:20.658" v="4" actId="14100"/>
          <ac:spMkLst>
            <pc:docMk/>
            <pc:sldMk cId="3894788654" sldId="489"/>
            <ac:spMk id="10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4:27.586" v="7" actId="1076"/>
          <ac:picMkLst>
            <pc:docMk/>
            <pc:sldMk cId="3894788654" sldId="489"/>
            <ac:picMk id="5" creationId="{AED33F0C-C66C-461A-91CA-AE7122D14AB3}"/>
          </ac:picMkLst>
        </pc:picChg>
      </pc:sldChg>
      <pc:sldChg chg="modSp mod">
        <pc:chgData name="Bea Montenegro" userId="65d3c91a-73e9-4799-becb-247b768c9783" providerId="ADAL" clId="{2EBF5C5A-2394-488B-BF16-65B75DD067A5}" dt="2022-02-18T07:14:50.441" v="12" actId="1076"/>
        <pc:sldMkLst>
          <pc:docMk/>
          <pc:sldMk cId="3859530438" sldId="837"/>
        </pc:sldMkLst>
        <pc:spChg chg="mod">
          <ac:chgData name="Bea Montenegro" userId="65d3c91a-73e9-4799-becb-247b768c9783" providerId="ADAL" clId="{2EBF5C5A-2394-488B-BF16-65B75DD067A5}" dt="2022-02-18T07:14:43.234" v="9" actId="14100"/>
          <ac:spMkLst>
            <pc:docMk/>
            <pc:sldMk cId="3859530438" sldId="837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4:50.441" v="12" actId="1076"/>
          <ac:picMkLst>
            <pc:docMk/>
            <pc:sldMk cId="3859530438" sldId="837"/>
            <ac:picMk id="7" creationId="{75927091-3DD2-4DDC-B336-F29F5225BACA}"/>
          </ac:picMkLst>
        </pc:picChg>
      </pc:sldChg>
      <pc:sldChg chg="modSp mod">
        <pc:chgData name="Bea Montenegro" userId="65d3c91a-73e9-4799-becb-247b768c9783" providerId="ADAL" clId="{2EBF5C5A-2394-488B-BF16-65B75DD067A5}" dt="2022-02-18T07:14:12.075" v="3" actId="1076"/>
        <pc:sldMkLst>
          <pc:docMk/>
          <pc:sldMk cId="1906732513" sldId="904"/>
        </pc:sldMkLst>
        <pc:spChg chg="mod">
          <ac:chgData name="Bea Montenegro" userId="65d3c91a-73e9-4799-becb-247b768c9783" providerId="ADAL" clId="{2EBF5C5A-2394-488B-BF16-65B75DD067A5}" dt="2022-02-18T07:14:05.468" v="0" actId="14100"/>
          <ac:spMkLst>
            <pc:docMk/>
            <pc:sldMk cId="1906732513" sldId="904"/>
            <ac:spMk id="9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4:12.075" v="3" actId="1076"/>
          <ac:picMkLst>
            <pc:docMk/>
            <pc:sldMk cId="1906732513" sldId="904"/>
            <ac:picMk id="5" creationId="{035B1A55-6135-43B2-808E-38B8630CA442}"/>
          </ac:picMkLst>
        </pc:picChg>
      </pc:sldChg>
      <pc:sldChg chg="modSp mod">
        <pc:chgData name="Bea Montenegro" userId="65d3c91a-73e9-4799-becb-247b768c9783" providerId="ADAL" clId="{2EBF5C5A-2394-488B-BF16-65B75DD067A5}" dt="2022-02-18T07:15:22.698" v="22" actId="1076"/>
        <pc:sldMkLst>
          <pc:docMk/>
          <pc:sldMk cId="1912408457" sldId="909"/>
        </pc:sldMkLst>
        <pc:spChg chg="mod">
          <ac:chgData name="Bea Montenegro" userId="65d3c91a-73e9-4799-becb-247b768c9783" providerId="ADAL" clId="{2EBF5C5A-2394-488B-BF16-65B75DD067A5}" dt="2022-02-18T07:15:19.827" v="21" actId="14100"/>
          <ac:spMkLst>
            <pc:docMk/>
            <pc:sldMk cId="1912408457" sldId="909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5:22.698" v="22" actId="1076"/>
          <ac:picMkLst>
            <pc:docMk/>
            <pc:sldMk cId="1912408457" sldId="909"/>
            <ac:picMk id="3" creationId="{A329D256-2B76-4EC1-B943-2A611F7EB40B}"/>
          </ac:picMkLst>
        </pc:picChg>
      </pc:sldChg>
      <pc:sldChg chg="modSp mod">
        <pc:chgData name="Bea Montenegro" userId="65d3c91a-73e9-4799-becb-247b768c9783" providerId="ADAL" clId="{2EBF5C5A-2394-488B-BF16-65B75DD067A5}" dt="2022-02-18T07:15:01.649" v="16" actId="1076"/>
        <pc:sldMkLst>
          <pc:docMk/>
          <pc:sldMk cId="3604622936" sldId="1009"/>
        </pc:sldMkLst>
        <pc:spChg chg="mod">
          <ac:chgData name="Bea Montenegro" userId="65d3c91a-73e9-4799-becb-247b768c9783" providerId="ADAL" clId="{2EBF5C5A-2394-488B-BF16-65B75DD067A5}" dt="2022-02-18T07:14:57.378" v="13" actId="14100"/>
          <ac:spMkLst>
            <pc:docMk/>
            <pc:sldMk cId="3604622936" sldId="1009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5:01.649" v="16" actId="1076"/>
          <ac:picMkLst>
            <pc:docMk/>
            <pc:sldMk cId="3604622936" sldId="1009"/>
            <ac:picMk id="3" creationId="{32619395-00A6-468C-AB80-2F9923F193E0}"/>
          </ac:picMkLst>
        </pc:picChg>
      </pc:sldChg>
      <pc:sldChg chg="modSp mod">
        <pc:chgData name="Bea Montenegro" userId="65d3c91a-73e9-4799-becb-247b768c9783" providerId="ADAL" clId="{2EBF5C5A-2394-488B-BF16-65B75DD067A5}" dt="2022-02-18T07:15:13.230" v="20" actId="1076"/>
        <pc:sldMkLst>
          <pc:docMk/>
          <pc:sldMk cId="1219689501" sldId="1010"/>
        </pc:sldMkLst>
        <pc:spChg chg="mod">
          <ac:chgData name="Bea Montenegro" userId="65d3c91a-73e9-4799-becb-247b768c9783" providerId="ADAL" clId="{2EBF5C5A-2394-488B-BF16-65B75DD067A5}" dt="2022-02-18T07:15:08.930" v="17" actId="14100"/>
          <ac:spMkLst>
            <pc:docMk/>
            <pc:sldMk cId="1219689501" sldId="1010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5:13.230" v="20" actId="1076"/>
          <ac:picMkLst>
            <pc:docMk/>
            <pc:sldMk cId="1219689501" sldId="1010"/>
            <ac:picMk id="7" creationId="{C2A4D69B-6EFD-4430-922A-64024376B0FA}"/>
          </ac:picMkLst>
        </pc:picChg>
      </pc:sldChg>
      <pc:sldChg chg="modSp mod">
        <pc:chgData name="Bea Montenegro" userId="65d3c91a-73e9-4799-becb-247b768c9783" providerId="ADAL" clId="{2EBF5C5A-2394-488B-BF16-65B75DD067A5}" dt="2022-02-18T07:15:37.514" v="23" actId="14100"/>
        <pc:sldMkLst>
          <pc:docMk/>
          <pc:sldMk cId="3411602037" sldId="1020"/>
        </pc:sldMkLst>
        <pc:spChg chg="mod">
          <ac:chgData name="Bea Montenegro" userId="65d3c91a-73e9-4799-becb-247b768c9783" providerId="ADAL" clId="{2EBF5C5A-2394-488B-BF16-65B75DD067A5}" dt="2022-02-18T07:15:37.514" v="23" actId="14100"/>
          <ac:spMkLst>
            <pc:docMk/>
            <pc:sldMk cId="3411602037" sldId="1020"/>
            <ac:spMk id="21" creationId="{042D9E7B-D1BB-4A59-8D12-11E6C2FA55AC}"/>
          </ac:spMkLst>
        </pc:spChg>
      </pc:sldChg>
      <pc:sldChg chg="modSp mod">
        <pc:chgData name="Bea Montenegro" userId="65d3c91a-73e9-4799-becb-247b768c9783" providerId="ADAL" clId="{2EBF5C5A-2394-488B-BF16-65B75DD067A5}" dt="2022-02-18T07:18:53.454" v="26" actId="14100"/>
        <pc:sldMkLst>
          <pc:docMk/>
          <pc:sldMk cId="2565283608" sldId="1021"/>
        </pc:sldMkLst>
        <pc:spChg chg="mod">
          <ac:chgData name="Bea Montenegro" userId="65d3c91a-73e9-4799-becb-247b768c9783" providerId="ADAL" clId="{2EBF5C5A-2394-488B-BF16-65B75DD067A5}" dt="2022-02-18T07:18:38.851" v="24" actId="14100"/>
          <ac:spMkLst>
            <pc:docMk/>
            <pc:sldMk cId="2565283608" sldId="1021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8:53.454" v="26" actId="14100"/>
          <ac:picMkLst>
            <pc:docMk/>
            <pc:sldMk cId="2565283608" sldId="1021"/>
            <ac:picMk id="6" creationId="{6F080A5B-0EFE-42B5-B8E3-B04C76CCA906}"/>
          </ac:picMkLst>
        </pc:picChg>
      </pc:sldChg>
      <pc:sldChg chg="modSp mod">
        <pc:chgData name="Bea Montenegro" userId="65d3c91a-73e9-4799-becb-247b768c9783" providerId="ADAL" clId="{2EBF5C5A-2394-488B-BF16-65B75DD067A5}" dt="2022-02-18T07:14:33.882" v="8" actId="1076"/>
        <pc:sldMkLst>
          <pc:docMk/>
          <pc:sldMk cId="2978846885" sldId="1026"/>
        </pc:sldMkLst>
        <pc:picChg chg="mod">
          <ac:chgData name="Bea Montenegro" userId="65d3c91a-73e9-4799-becb-247b768c9783" providerId="ADAL" clId="{2EBF5C5A-2394-488B-BF16-65B75DD067A5}" dt="2022-02-18T07:14:33.882" v="8" actId="1076"/>
          <ac:picMkLst>
            <pc:docMk/>
            <pc:sldMk cId="2978846885" sldId="1026"/>
            <ac:picMk id="5" creationId="{E6BFF086-BC42-4A98-833E-31A4A24C7D9A}"/>
          </ac:picMkLst>
        </pc:picChg>
      </pc:sldChg>
      <pc:sldChg chg="modSp mod">
        <pc:chgData name="Bea Montenegro" userId="65d3c91a-73e9-4799-becb-247b768c9783" providerId="ADAL" clId="{2EBF5C5A-2394-488B-BF16-65B75DD067A5}" dt="2022-02-18T07:19:09.914" v="31" actId="1076"/>
        <pc:sldMkLst>
          <pc:docMk/>
          <pc:sldMk cId="1813126980" sldId="1042"/>
        </pc:sldMkLst>
        <pc:spChg chg="mod">
          <ac:chgData name="Bea Montenegro" userId="65d3c91a-73e9-4799-becb-247b768c9783" providerId="ADAL" clId="{2EBF5C5A-2394-488B-BF16-65B75DD067A5}" dt="2022-02-18T07:19:03.537" v="28" actId="14100"/>
          <ac:spMkLst>
            <pc:docMk/>
            <pc:sldMk cId="1813126980" sldId="1042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9:09.914" v="31" actId="1076"/>
          <ac:picMkLst>
            <pc:docMk/>
            <pc:sldMk cId="1813126980" sldId="1042"/>
            <ac:picMk id="3" creationId="{A0FF5D10-E5D0-44B0-8EA5-426AFBFDC0D5}"/>
          </ac:picMkLst>
        </pc:picChg>
      </pc:sldChg>
      <pc:sldChg chg="modSp mod">
        <pc:chgData name="Bea Montenegro" userId="65d3c91a-73e9-4799-becb-247b768c9783" providerId="ADAL" clId="{2EBF5C5A-2394-488B-BF16-65B75DD067A5}" dt="2022-02-18T07:19:27.258" v="33" actId="1076"/>
        <pc:sldMkLst>
          <pc:docMk/>
          <pc:sldMk cId="1714510311" sldId="1060"/>
        </pc:sldMkLst>
        <pc:spChg chg="mod">
          <ac:chgData name="Bea Montenegro" userId="65d3c91a-73e9-4799-becb-247b768c9783" providerId="ADAL" clId="{2EBF5C5A-2394-488B-BF16-65B75DD067A5}" dt="2022-02-18T07:19:25.666" v="32" actId="14100"/>
          <ac:spMkLst>
            <pc:docMk/>
            <pc:sldMk cId="1714510311" sldId="1060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9:27.258" v="33" actId="1076"/>
          <ac:picMkLst>
            <pc:docMk/>
            <pc:sldMk cId="1714510311" sldId="1060"/>
            <ac:picMk id="7" creationId="{784AF898-D275-439B-BA70-9E29ABFF1BC7}"/>
          </ac:picMkLst>
        </pc:picChg>
      </pc:sldChg>
      <pc:sldChg chg="modSp mod">
        <pc:chgData name="Bea Montenegro" userId="65d3c91a-73e9-4799-becb-247b768c9783" providerId="ADAL" clId="{2EBF5C5A-2394-488B-BF16-65B75DD067A5}" dt="2022-02-18T07:19:40.962" v="38" actId="1076"/>
        <pc:sldMkLst>
          <pc:docMk/>
          <pc:sldMk cId="460047462" sldId="1063"/>
        </pc:sldMkLst>
        <pc:spChg chg="mod">
          <ac:chgData name="Bea Montenegro" userId="65d3c91a-73e9-4799-becb-247b768c9783" providerId="ADAL" clId="{2EBF5C5A-2394-488B-BF16-65B75DD067A5}" dt="2022-02-18T07:19:34.842" v="34" actId="14100"/>
          <ac:spMkLst>
            <pc:docMk/>
            <pc:sldMk cId="460047462" sldId="1063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19:40.962" v="38" actId="1076"/>
          <ac:picMkLst>
            <pc:docMk/>
            <pc:sldMk cId="460047462" sldId="1063"/>
            <ac:picMk id="7" creationId="{25FC1B00-9178-41FF-A305-DEF6DFA71B28}"/>
          </ac:picMkLst>
        </pc:picChg>
      </pc:sldChg>
      <pc:sldChg chg="modSp mod">
        <pc:chgData name="Bea Montenegro" userId="65d3c91a-73e9-4799-becb-247b768c9783" providerId="ADAL" clId="{2EBF5C5A-2394-488B-BF16-65B75DD067A5}" dt="2022-02-18T07:20:06.297" v="43" actId="1076"/>
        <pc:sldMkLst>
          <pc:docMk/>
          <pc:sldMk cId="552795683" sldId="1068"/>
        </pc:sldMkLst>
        <pc:spChg chg="mod">
          <ac:chgData name="Bea Montenegro" userId="65d3c91a-73e9-4799-becb-247b768c9783" providerId="ADAL" clId="{2EBF5C5A-2394-488B-BF16-65B75DD067A5}" dt="2022-02-18T07:19:50.297" v="39" actId="14100"/>
          <ac:spMkLst>
            <pc:docMk/>
            <pc:sldMk cId="552795683" sldId="1068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0:06.297" v="43" actId="1076"/>
          <ac:picMkLst>
            <pc:docMk/>
            <pc:sldMk cId="552795683" sldId="1068"/>
            <ac:picMk id="7" creationId="{A32581D8-D395-4F57-BC78-CD4BF2612E1E}"/>
          </ac:picMkLst>
        </pc:picChg>
      </pc:sldChg>
      <pc:sldChg chg="modSp mod">
        <pc:chgData name="Bea Montenegro" userId="65d3c91a-73e9-4799-becb-247b768c9783" providerId="ADAL" clId="{2EBF5C5A-2394-488B-BF16-65B75DD067A5}" dt="2022-02-18T07:21:37.402" v="48" actId="1036"/>
        <pc:sldMkLst>
          <pc:docMk/>
          <pc:sldMk cId="2253338241" sldId="1076"/>
        </pc:sldMkLst>
        <pc:spChg chg="mod">
          <ac:chgData name="Bea Montenegro" userId="65d3c91a-73e9-4799-becb-247b768c9783" providerId="ADAL" clId="{2EBF5C5A-2394-488B-BF16-65B75DD067A5}" dt="2022-02-18T07:20:19.218" v="44" actId="14100"/>
          <ac:spMkLst>
            <pc:docMk/>
            <pc:sldMk cId="2253338241" sldId="1076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1:37.402" v="48" actId="1036"/>
          <ac:picMkLst>
            <pc:docMk/>
            <pc:sldMk cId="2253338241" sldId="1076"/>
            <ac:picMk id="7" creationId="{B092DEB7-999D-4CC5-A2A5-0578702075FF}"/>
          </ac:picMkLst>
        </pc:picChg>
      </pc:sldChg>
      <pc:sldChg chg="modSp mod">
        <pc:chgData name="Bea Montenegro" userId="65d3c91a-73e9-4799-becb-247b768c9783" providerId="ADAL" clId="{2EBF5C5A-2394-488B-BF16-65B75DD067A5}" dt="2022-02-18T07:23:05.337" v="51" actId="14100"/>
        <pc:sldMkLst>
          <pc:docMk/>
          <pc:sldMk cId="2430246265" sldId="1083"/>
        </pc:sldMkLst>
        <pc:spChg chg="mod">
          <ac:chgData name="Bea Montenegro" userId="65d3c91a-73e9-4799-becb-247b768c9783" providerId="ADAL" clId="{2EBF5C5A-2394-488B-BF16-65B75DD067A5}" dt="2022-02-18T07:23:01.713" v="49" actId="14100"/>
          <ac:spMkLst>
            <pc:docMk/>
            <pc:sldMk cId="2430246265" sldId="1083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3:05.337" v="51" actId="14100"/>
          <ac:picMkLst>
            <pc:docMk/>
            <pc:sldMk cId="2430246265" sldId="1083"/>
            <ac:picMk id="3" creationId="{12FA77ED-6C8C-4648-A501-437A8A6FB188}"/>
          </ac:picMkLst>
        </pc:picChg>
      </pc:sldChg>
      <pc:sldChg chg="modSp mod">
        <pc:chgData name="Bea Montenegro" userId="65d3c91a-73e9-4799-becb-247b768c9783" providerId="ADAL" clId="{2EBF5C5A-2394-488B-BF16-65B75DD067A5}" dt="2022-02-18T07:23:35.496" v="56" actId="1076"/>
        <pc:sldMkLst>
          <pc:docMk/>
          <pc:sldMk cId="1330399733" sldId="1086"/>
        </pc:sldMkLst>
        <pc:spChg chg="mod">
          <ac:chgData name="Bea Montenegro" userId="65d3c91a-73e9-4799-becb-247b768c9783" providerId="ADAL" clId="{2EBF5C5A-2394-488B-BF16-65B75DD067A5}" dt="2022-02-18T07:23:33.904" v="55" actId="14100"/>
          <ac:spMkLst>
            <pc:docMk/>
            <pc:sldMk cId="1330399733" sldId="1086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3:35.496" v="56" actId="1076"/>
          <ac:picMkLst>
            <pc:docMk/>
            <pc:sldMk cId="1330399733" sldId="1086"/>
            <ac:picMk id="3" creationId="{45110738-0A4D-4240-B6C5-ADCAE480C9F7}"/>
          </ac:picMkLst>
        </pc:picChg>
      </pc:sldChg>
      <pc:sldChg chg="modSp mod">
        <pc:chgData name="Bea Montenegro" userId="65d3c91a-73e9-4799-becb-247b768c9783" providerId="ADAL" clId="{2EBF5C5A-2394-488B-BF16-65B75DD067A5}" dt="2022-02-18T07:23:49.034" v="61" actId="1076"/>
        <pc:sldMkLst>
          <pc:docMk/>
          <pc:sldMk cId="1537456440" sldId="1089"/>
        </pc:sldMkLst>
        <pc:spChg chg="mod">
          <ac:chgData name="Bea Montenegro" userId="65d3c91a-73e9-4799-becb-247b768c9783" providerId="ADAL" clId="{2EBF5C5A-2394-488B-BF16-65B75DD067A5}" dt="2022-02-18T07:23:44.321" v="58" actId="14100"/>
          <ac:spMkLst>
            <pc:docMk/>
            <pc:sldMk cId="1537456440" sldId="1089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3:49.034" v="61" actId="1076"/>
          <ac:picMkLst>
            <pc:docMk/>
            <pc:sldMk cId="1537456440" sldId="1089"/>
            <ac:picMk id="7" creationId="{C573F342-B531-4C02-BB56-D39B244B0688}"/>
          </ac:picMkLst>
        </pc:picChg>
      </pc:sldChg>
      <pc:sldChg chg="modSp mod">
        <pc:chgData name="Bea Montenegro" userId="65d3c91a-73e9-4799-becb-247b768c9783" providerId="ADAL" clId="{2EBF5C5A-2394-488B-BF16-65B75DD067A5}" dt="2022-02-18T07:24:03.321" v="66" actId="14100"/>
        <pc:sldMkLst>
          <pc:docMk/>
          <pc:sldMk cId="3834865430" sldId="1090"/>
        </pc:sldMkLst>
        <pc:spChg chg="mod">
          <ac:chgData name="Bea Montenegro" userId="65d3c91a-73e9-4799-becb-247b768c9783" providerId="ADAL" clId="{2EBF5C5A-2394-488B-BF16-65B75DD067A5}" dt="2022-02-18T07:24:03.321" v="66" actId="14100"/>
          <ac:spMkLst>
            <pc:docMk/>
            <pc:sldMk cId="3834865430" sldId="1090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4:01.072" v="65" actId="1076"/>
          <ac:picMkLst>
            <pc:docMk/>
            <pc:sldMk cId="3834865430" sldId="1090"/>
            <ac:picMk id="7" creationId="{4239EE09-7D53-4092-A515-7D03198899F4}"/>
          </ac:picMkLst>
        </pc:picChg>
      </pc:sldChg>
      <pc:sldChg chg="modSp mod">
        <pc:chgData name="Bea Montenegro" userId="65d3c91a-73e9-4799-becb-247b768c9783" providerId="ADAL" clId="{2EBF5C5A-2394-488B-BF16-65B75DD067A5}" dt="2022-02-18T07:24:34.720" v="72" actId="1076"/>
        <pc:sldMkLst>
          <pc:docMk/>
          <pc:sldMk cId="50960338" sldId="1092"/>
        </pc:sldMkLst>
        <pc:spChg chg="mod">
          <ac:chgData name="Bea Montenegro" userId="65d3c91a-73e9-4799-becb-247b768c9783" providerId="ADAL" clId="{2EBF5C5A-2394-488B-BF16-65B75DD067A5}" dt="2022-02-18T07:24:29.336" v="70" actId="14100"/>
          <ac:spMkLst>
            <pc:docMk/>
            <pc:sldMk cId="50960338" sldId="1092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4:34.720" v="72" actId="1076"/>
          <ac:picMkLst>
            <pc:docMk/>
            <pc:sldMk cId="50960338" sldId="1092"/>
            <ac:picMk id="6" creationId="{0F6EBFBC-B3D1-4112-9485-AF0DEFBD9978}"/>
          </ac:picMkLst>
        </pc:picChg>
      </pc:sldChg>
      <pc:sldChg chg="modSp mod">
        <pc:chgData name="Bea Montenegro" userId="65d3c91a-73e9-4799-becb-247b768c9783" providerId="ADAL" clId="{2EBF5C5A-2394-488B-BF16-65B75DD067A5}" dt="2022-02-18T07:24:52.784" v="76" actId="14100"/>
        <pc:sldMkLst>
          <pc:docMk/>
          <pc:sldMk cId="996597029" sldId="1099"/>
        </pc:sldMkLst>
        <pc:spChg chg="mod">
          <ac:chgData name="Bea Montenegro" userId="65d3c91a-73e9-4799-becb-247b768c9783" providerId="ADAL" clId="{2EBF5C5A-2394-488B-BF16-65B75DD067A5}" dt="2022-02-18T07:24:49.344" v="74" actId="14100"/>
          <ac:spMkLst>
            <pc:docMk/>
            <pc:sldMk cId="996597029" sldId="1099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4:52.784" v="76" actId="14100"/>
          <ac:picMkLst>
            <pc:docMk/>
            <pc:sldMk cId="996597029" sldId="1099"/>
            <ac:picMk id="3" creationId="{AB589322-E899-4D58-AC85-9D1AE598DB7F}"/>
          </ac:picMkLst>
        </pc:picChg>
      </pc:sldChg>
      <pc:sldChg chg="modSp mod">
        <pc:chgData name="Bea Montenegro" userId="65d3c91a-73e9-4799-becb-247b768c9783" providerId="ADAL" clId="{2EBF5C5A-2394-488B-BF16-65B75DD067A5}" dt="2022-02-18T07:25:23.825" v="93" actId="14100"/>
        <pc:sldMkLst>
          <pc:docMk/>
          <pc:sldMk cId="3569632165" sldId="1101"/>
        </pc:sldMkLst>
        <pc:spChg chg="mod">
          <ac:chgData name="Bea Montenegro" userId="65d3c91a-73e9-4799-becb-247b768c9783" providerId="ADAL" clId="{2EBF5C5A-2394-488B-BF16-65B75DD067A5}" dt="2022-02-18T07:25:06.715" v="79" actId="1076"/>
          <ac:spMkLst>
            <pc:docMk/>
            <pc:sldMk cId="3569632165" sldId="1101"/>
            <ac:spMk id="6" creationId="{DB836621-86B0-4A89-BE9B-248C074EE3EF}"/>
          </ac:spMkLst>
        </pc:spChg>
        <pc:picChg chg="mod">
          <ac:chgData name="Bea Montenegro" userId="65d3c91a-73e9-4799-becb-247b768c9783" providerId="ADAL" clId="{2EBF5C5A-2394-488B-BF16-65B75DD067A5}" dt="2022-02-18T07:25:23.825" v="93" actId="14100"/>
          <ac:picMkLst>
            <pc:docMk/>
            <pc:sldMk cId="3569632165" sldId="1101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2EBF5C5A-2394-488B-BF16-65B75DD067A5}" dt="2022-02-18T07:25:40.407" v="95" actId="1076"/>
        <pc:sldMkLst>
          <pc:docMk/>
          <pc:sldMk cId="3814632418" sldId="1108"/>
        </pc:sldMkLst>
        <pc:spChg chg="mod">
          <ac:chgData name="Bea Montenegro" userId="65d3c91a-73e9-4799-becb-247b768c9783" providerId="ADAL" clId="{2EBF5C5A-2394-488B-BF16-65B75DD067A5}" dt="2022-02-18T07:25:37.848" v="94" actId="14100"/>
          <ac:spMkLst>
            <pc:docMk/>
            <pc:sldMk cId="3814632418" sldId="1108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5:40.407" v="95" actId="1076"/>
          <ac:picMkLst>
            <pc:docMk/>
            <pc:sldMk cId="3814632418" sldId="1108"/>
            <ac:picMk id="3" creationId="{E82754B3-FDD9-4246-8A48-A6CFF9C0AD77}"/>
          </ac:picMkLst>
        </pc:picChg>
      </pc:sldChg>
      <pc:sldChg chg="modSp mod">
        <pc:chgData name="Bea Montenegro" userId="65d3c91a-73e9-4799-becb-247b768c9783" providerId="ADAL" clId="{2EBF5C5A-2394-488B-BF16-65B75DD067A5}" dt="2022-02-18T07:24:13.728" v="69" actId="1076"/>
        <pc:sldMkLst>
          <pc:docMk/>
          <pc:sldMk cId="1503646374" sldId="1115"/>
        </pc:sldMkLst>
        <pc:spChg chg="mod">
          <ac:chgData name="Bea Montenegro" userId="65d3c91a-73e9-4799-becb-247b768c9783" providerId="ADAL" clId="{2EBF5C5A-2394-488B-BF16-65B75DD067A5}" dt="2022-02-18T07:24:08.633" v="67" actId="14100"/>
          <ac:spMkLst>
            <pc:docMk/>
            <pc:sldMk cId="1503646374" sldId="1115"/>
            <ac:spMk id="21" creationId="{042D9E7B-D1BB-4A59-8D12-11E6C2FA55AC}"/>
          </ac:spMkLst>
        </pc:spChg>
        <pc:picChg chg="mod">
          <ac:chgData name="Bea Montenegro" userId="65d3c91a-73e9-4799-becb-247b768c9783" providerId="ADAL" clId="{2EBF5C5A-2394-488B-BF16-65B75DD067A5}" dt="2022-02-18T07:24:13.728" v="69" actId="1076"/>
          <ac:picMkLst>
            <pc:docMk/>
            <pc:sldMk cId="1503646374" sldId="1115"/>
            <ac:picMk id="3" creationId="{C45641A3-4420-4D1A-88E9-BE225002DF32}"/>
          </ac:picMkLst>
        </pc:picChg>
      </pc:sldChg>
    </pc:docChg>
  </pc:docChgLst>
  <pc:docChgLst>
    <pc:chgData name="Lei San Agustin" userId="d8299a59-9786-404a-a65b-a702bd7a1468" providerId="ADAL" clId="{E4532E3C-6CC6-49A1-9869-221336705C0C}"/>
    <pc:docChg chg="mod">
      <pc:chgData name="Lei San Agustin" userId="d8299a59-9786-404a-a65b-a702bd7a1468" providerId="ADAL" clId="{E4532E3C-6CC6-49A1-9869-221336705C0C}" dt="2023-05-24T00:34:45.348" v="2"/>
      <pc:docMkLst>
        <pc:docMk/>
      </pc:docMkLst>
      <pc:sldChg chg="modCm">
        <pc:chgData name="Lei San Agustin" userId="d8299a59-9786-404a-a65b-a702bd7a1468" providerId="ADAL" clId="{E4532E3C-6CC6-49A1-9869-221336705C0C}" dt="2023-05-24T00:34:27.440" v="1"/>
        <pc:sldMkLst>
          <pc:docMk/>
          <pc:sldMk cId="3189567933" sldId="10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Lei San Agustin" userId="d8299a59-9786-404a-a65b-a702bd7a1468" providerId="ADAL" clId="{E4532E3C-6CC6-49A1-9869-221336705C0C}" dt="2023-05-24T00:34:27.440" v="1"/>
              <pc2:cmMkLst xmlns:pc2="http://schemas.microsoft.com/office/powerpoint/2019/9/main/command">
                <pc:docMk/>
                <pc:sldMk cId="3189567933" sldId="1027"/>
                <pc2:cmMk id="{7AB85655-755A-40C2-B1F3-2DC1C03BDBAC}"/>
              </pc2:cmMkLst>
            </pc226:cmChg>
          </p:ext>
        </pc:extLst>
      </pc:sldChg>
      <pc:sldChg chg="modCm">
        <pc:chgData name="Lei San Agustin" userId="d8299a59-9786-404a-a65b-a702bd7a1468" providerId="ADAL" clId="{E4532E3C-6CC6-49A1-9869-221336705C0C}" dt="2023-05-24T00:34:45.348" v="2"/>
        <pc:sldMkLst>
          <pc:docMk/>
          <pc:sldMk cId="2225566293" sldId="102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Lei San Agustin" userId="d8299a59-9786-404a-a65b-a702bd7a1468" providerId="ADAL" clId="{E4532E3C-6CC6-49A1-9869-221336705C0C}" dt="2023-05-24T00:34:45.348" v="2"/>
              <pc2:cmMkLst xmlns:pc2="http://schemas.microsoft.com/office/powerpoint/2019/9/main/command">
                <pc:docMk/>
                <pc:sldMk cId="2225566293" sldId="1028"/>
                <pc2:cmMk id="{E2FE6AA0-EDA8-4E74-8A46-3324DAB3E1A1}"/>
              </pc2:cmMkLst>
            </pc226:cmChg>
          </p:ext>
        </pc:ext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FEE561-4AC3-4417-978F-644A070E490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7F40E5CF-7A80-4913-BDF2-B143C1ACF947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breathing in of airborne pathogens</a:t>
          </a:r>
          <a:endParaRPr lang="en-PH" sz="2200"/>
        </a:p>
      </dgm:t>
    </dgm:pt>
    <dgm:pt modelId="{E981A861-6094-498B-AC7F-9D165AE6233B}" type="parTrans" cxnId="{F71C69C6-5AA9-4EA1-9BC1-089A40D23492}">
      <dgm:prSet/>
      <dgm:spPr/>
      <dgm:t>
        <a:bodyPr/>
        <a:lstStyle/>
        <a:p>
          <a:endParaRPr lang="en-PH" sz="2200"/>
        </a:p>
      </dgm:t>
    </dgm:pt>
    <dgm:pt modelId="{C1E75397-1D27-4035-AD24-7122DA0BB6B3}" type="sibTrans" cxnId="{F71C69C6-5AA9-4EA1-9BC1-089A40D23492}">
      <dgm:prSet/>
      <dgm:spPr/>
      <dgm:t>
        <a:bodyPr/>
        <a:lstStyle/>
        <a:p>
          <a:endParaRPr lang="en-PH" sz="2200"/>
        </a:p>
      </dgm:t>
    </dgm:pt>
    <dgm:pt modelId="{B2E7ED33-4C14-4CD8-9E3C-ABB8E3251524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skin contact with contaminated objects</a:t>
          </a:r>
          <a:endParaRPr lang="en-PH" sz="2200"/>
        </a:p>
      </dgm:t>
    </dgm:pt>
    <dgm:pt modelId="{DFA3895A-F509-4609-949F-AD79F8EC7D3E}" type="parTrans" cxnId="{2DC61A5D-DE64-4FDE-A307-2F77D2755BBB}">
      <dgm:prSet/>
      <dgm:spPr/>
      <dgm:t>
        <a:bodyPr/>
        <a:lstStyle/>
        <a:p>
          <a:endParaRPr lang="en-PH" sz="2200"/>
        </a:p>
      </dgm:t>
    </dgm:pt>
    <dgm:pt modelId="{E7392C9E-C703-4D56-8486-81473B2B14E0}" type="sibTrans" cxnId="{2DC61A5D-DE64-4FDE-A307-2F77D2755BBB}">
      <dgm:prSet/>
      <dgm:spPr/>
      <dgm:t>
        <a:bodyPr/>
        <a:lstStyle/>
        <a:p>
          <a:endParaRPr lang="en-PH" sz="2200"/>
        </a:p>
      </dgm:t>
    </dgm:pt>
    <dgm:pt modelId="{F1EF92AB-72AB-427C-A019-9C7439616FD2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consuming contaminated food</a:t>
          </a:r>
          <a:endParaRPr lang="en-PH" sz="2200"/>
        </a:p>
      </dgm:t>
    </dgm:pt>
    <dgm:pt modelId="{2305B0A6-8994-4234-A0C4-FA0A1DF6A254}" type="parTrans" cxnId="{2D1E1238-61F2-44EE-8B55-F7D911C20D3D}">
      <dgm:prSet/>
      <dgm:spPr/>
      <dgm:t>
        <a:bodyPr/>
        <a:lstStyle/>
        <a:p>
          <a:endParaRPr lang="en-PH" sz="2200"/>
        </a:p>
      </dgm:t>
    </dgm:pt>
    <dgm:pt modelId="{A69E6962-08AE-4095-A137-4D24215652D9}" type="sibTrans" cxnId="{2D1E1238-61F2-44EE-8B55-F7D911C20D3D}">
      <dgm:prSet/>
      <dgm:spPr/>
      <dgm:t>
        <a:bodyPr/>
        <a:lstStyle/>
        <a:p>
          <a:endParaRPr lang="en-PH" sz="2200"/>
        </a:p>
      </dgm:t>
    </dgm:pt>
    <dgm:pt modelId="{705B6926-C05E-4368-BDF3-2421D45FB515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contact with contaminated body fluids.</a:t>
          </a:r>
          <a:endParaRPr lang="en-PH" sz="2200"/>
        </a:p>
      </dgm:t>
    </dgm:pt>
    <dgm:pt modelId="{FF48EDF8-A3F2-4133-94F1-9BD6A0DDB756}" type="parTrans" cxnId="{AC8BBDE5-4A70-4F98-8D5D-D975D7C5DD4D}">
      <dgm:prSet/>
      <dgm:spPr/>
      <dgm:t>
        <a:bodyPr/>
        <a:lstStyle/>
        <a:p>
          <a:endParaRPr lang="en-PH" sz="2200"/>
        </a:p>
      </dgm:t>
    </dgm:pt>
    <dgm:pt modelId="{413A6354-3DB7-49DD-9E8F-789E19279905}" type="sibTrans" cxnId="{AC8BBDE5-4A70-4F98-8D5D-D975D7C5DD4D}">
      <dgm:prSet/>
      <dgm:spPr/>
      <dgm:t>
        <a:bodyPr/>
        <a:lstStyle/>
        <a:p>
          <a:endParaRPr lang="en-PH" sz="2200"/>
        </a:p>
      </dgm:t>
    </dgm:pt>
    <dgm:pt modelId="{EAFC9D88-C479-4B15-BF8C-46E71E2AF0BD}" type="pres">
      <dgm:prSet presAssocID="{18FEE561-4AC3-4417-978F-644A070E4900}" presName="linear" presStyleCnt="0">
        <dgm:presLayoutVars>
          <dgm:animLvl val="lvl"/>
          <dgm:resizeHandles val="exact"/>
        </dgm:presLayoutVars>
      </dgm:prSet>
      <dgm:spPr/>
    </dgm:pt>
    <dgm:pt modelId="{6F404FE1-AAF2-4E28-ABB3-363E23A2AB59}" type="pres">
      <dgm:prSet presAssocID="{7F40E5CF-7A80-4913-BDF2-B143C1ACF94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B58F69E-B733-4A0E-9BD3-E2CE884B4900}" type="pres">
      <dgm:prSet presAssocID="{C1E75397-1D27-4035-AD24-7122DA0BB6B3}" presName="spacer" presStyleCnt="0"/>
      <dgm:spPr/>
    </dgm:pt>
    <dgm:pt modelId="{1E651D5C-574B-4831-9E98-0D379DFF7AB7}" type="pres">
      <dgm:prSet presAssocID="{B2E7ED33-4C14-4CD8-9E3C-ABB8E325152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5FD481-B144-4FBC-86BC-CCF790020448}" type="pres">
      <dgm:prSet presAssocID="{E7392C9E-C703-4D56-8486-81473B2B14E0}" presName="spacer" presStyleCnt="0"/>
      <dgm:spPr/>
    </dgm:pt>
    <dgm:pt modelId="{2F73A94D-209E-4232-BB4A-543A15B16FAB}" type="pres">
      <dgm:prSet presAssocID="{F1EF92AB-72AB-427C-A019-9C7439616FD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BB149DA-241B-4139-A442-7559B35D0834}" type="pres">
      <dgm:prSet presAssocID="{A69E6962-08AE-4095-A137-4D24215652D9}" presName="spacer" presStyleCnt="0"/>
      <dgm:spPr/>
    </dgm:pt>
    <dgm:pt modelId="{CA1C6ACF-982F-49D2-9A1E-D98EC025CC0B}" type="pres">
      <dgm:prSet presAssocID="{705B6926-C05E-4368-BDF3-2421D45FB51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8380D09-E2D5-45D6-9E3C-1DD956C8F6D4}" type="presOf" srcId="{F1EF92AB-72AB-427C-A019-9C7439616FD2}" destId="{2F73A94D-209E-4232-BB4A-543A15B16FAB}" srcOrd="0" destOrd="0" presId="urn:microsoft.com/office/officeart/2005/8/layout/vList2"/>
    <dgm:cxn modelId="{CDF1EA10-178B-4AE6-AD11-78A195761067}" type="presOf" srcId="{7F40E5CF-7A80-4913-BDF2-B143C1ACF947}" destId="{6F404FE1-AAF2-4E28-ABB3-363E23A2AB59}" srcOrd="0" destOrd="0" presId="urn:microsoft.com/office/officeart/2005/8/layout/vList2"/>
    <dgm:cxn modelId="{2D1E1238-61F2-44EE-8B55-F7D911C20D3D}" srcId="{18FEE561-4AC3-4417-978F-644A070E4900}" destId="{F1EF92AB-72AB-427C-A019-9C7439616FD2}" srcOrd="2" destOrd="0" parTransId="{2305B0A6-8994-4234-A0C4-FA0A1DF6A254}" sibTransId="{A69E6962-08AE-4095-A137-4D24215652D9}"/>
    <dgm:cxn modelId="{2DC61A5D-DE64-4FDE-A307-2F77D2755BBB}" srcId="{18FEE561-4AC3-4417-978F-644A070E4900}" destId="{B2E7ED33-4C14-4CD8-9E3C-ABB8E3251524}" srcOrd="1" destOrd="0" parTransId="{DFA3895A-F509-4609-949F-AD79F8EC7D3E}" sibTransId="{E7392C9E-C703-4D56-8486-81473B2B14E0}"/>
    <dgm:cxn modelId="{55C3A292-FC74-45CD-9526-C1EEE1688EC2}" type="presOf" srcId="{18FEE561-4AC3-4417-978F-644A070E4900}" destId="{EAFC9D88-C479-4B15-BF8C-46E71E2AF0BD}" srcOrd="0" destOrd="0" presId="urn:microsoft.com/office/officeart/2005/8/layout/vList2"/>
    <dgm:cxn modelId="{F71C69C6-5AA9-4EA1-9BC1-089A40D23492}" srcId="{18FEE561-4AC3-4417-978F-644A070E4900}" destId="{7F40E5CF-7A80-4913-BDF2-B143C1ACF947}" srcOrd="0" destOrd="0" parTransId="{E981A861-6094-498B-AC7F-9D165AE6233B}" sibTransId="{C1E75397-1D27-4035-AD24-7122DA0BB6B3}"/>
    <dgm:cxn modelId="{B4C486CB-E595-4B60-B443-04B3482965A6}" type="presOf" srcId="{705B6926-C05E-4368-BDF3-2421D45FB515}" destId="{CA1C6ACF-982F-49D2-9A1E-D98EC025CC0B}" srcOrd="0" destOrd="0" presId="urn:microsoft.com/office/officeart/2005/8/layout/vList2"/>
    <dgm:cxn modelId="{D3C915D0-EB60-4754-8B56-078B0C61DD41}" type="presOf" srcId="{B2E7ED33-4C14-4CD8-9E3C-ABB8E3251524}" destId="{1E651D5C-574B-4831-9E98-0D379DFF7AB7}" srcOrd="0" destOrd="0" presId="urn:microsoft.com/office/officeart/2005/8/layout/vList2"/>
    <dgm:cxn modelId="{AC8BBDE5-4A70-4F98-8D5D-D975D7C5DD4D}" srcId="{18FEE561-4AC3-4417-978F-644A070E4900}" destId="{705B6926-C05E-4368-BDF3-2421D45FB515}" srcOrd="3" destOrd="0" parTransId="{FF48EDF8-A3F2-4133-94F1-9BD6A0DDB756}" sibTransId="{413A6354-3DB7-49DD-9E8F-789E19279905}"/>
    <dgm:cxn modelId="{1A62749F-6D7A-41D1-B8C4-A4B8F5125E20}" type="presParOf" srcId="{EAFC9D88-C479-4B15-BF8C-46E71E2AF0BD}" destId="{6F404FE1-AAF2-4E28-ABB3-363E23A2AB59}" srcOrd="0" destOrd="0" presId="urn:microsoft.com/office/officeart/2005/8/layout/vList2"/>
    <dgm:cxn modelId="{6187A5BE-E5C9-427E-A264-A6D00A5D3C61}" type="presParOf" srcId="{EAFC9D88-C479-4B15-BF8C-46E71E2AF0BD}" destId="{FB58F69E-B733-4A0E-9BD3-E2CE884B4900}" srcOrd="1" destOrd="0" presId="urn:microsoft.com/office/officeart/2005/8/layout/vList2"/>
    <dgm:cxn modelId="{E91E395E-DF21-4B0D-A085-50C0F33FA30F}" type="presParOf" srcId="{EAFC9D88-C479-4B15-BF8C-46E71E2AF0BD}" destId="{1E651D5C-574B-4831-9E98-0D379DFF7AB7}" srcOrd="2" destOrd="0" presId="urn:microsoft.com/office/officeart/2005/8/layout/vList2"/>
    <dgm:cxn modelId="{80174AC8-D97C-476A-A510-457EF08926D8}" type="presParOf" srcId="{EAFC9D88-C479-4B15-BF8C-46E71E2AF0BD}" destId="{A75FD481-B144-4FBC-86BC-CCF790020448}" srcOrd="3" destOrd="0" presId="urn:microsoft.com/office/officeart/2005/8/layout/vList2"/>
    <dgm:cxn modelId="{EB4CEB1E-53B2-400E-BCB4-D28F0107082B}" type="presParOf" srcId="{EAFC9D88-C479-4B15-BF8C-46E71E2AF0BD}" destId="{2F73A94D-209E-4232-BB4A-543A15B16FAB}" srcOrd="4" destOrd="0" presId="urn:microsoft.com/office/officeart/2005/8/layout/vList2"/>
    <dgm:cxn modelId="{222C6BAA-AFF7-4982-BC32-25A0AEB401FF}" type="presParOf" srcId="{EAFC9D88-C479-4B15-BF8C-46E71E2AF0BD}" destId="{1BB149DA-241B-4139-A442-7559B35D0834}" srcOrd="5" destOrd="0" presId="urn:microsoft.com/office/officeart/2005/8/layout/vList2"/>
    <dgm:cxn modelId="{392555F2-06C1-4E38-807B-8998ABDC4016}" type="presParOf" srcId="{EAFC9D88-C479-4B15-BF8C-46E71E2AF0BD}" destId="{CA1C6ACF-982F-49D2-9A1E-D98EC025CC0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B570B03-52EB-5041-80F4-63E09EBE8C98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E38F7849-D93C-3442-A949-2366727D82BA}">
      <dgm:prSet phldrT="[Text]" custT="1"/>
      <dgm:spPr/>
      <dgm:t>
        <a:bodyPr/>
        <a:lstStyle/>
        <a:p>
          <a:pPr algn="ctr"/>
          <a:r>
            <a:rPr lang="en-GB" sz="2200"/>
            <a:t>4</a:t>
          </a:r>
        </a:p>
      </dgm:t>
    </dgm:pt>
    <dgm:pt modelId="{255C56B2-C689-FE4C-8B2D-32926072B9EA}" type="parTrans" cxnId="{675F2EB8-7D5D-A043-9343-BEF078AE2D58}">
      <dgm:prSet/>
      <dgm:spPr/>
      <dgm:t>
        <a:bodyPr/>
        <a:lstStyle/>
        <a:p>
          <a:pPr algn="just"/>
          <a:endParaRPr lang="en-GB" sz="2200"/>
        </a:p>
      </dgm:t>
    </dgm:pt>
    <dgm:pt modelId="{7B8A8D9A-7E19-A74A-8715-7016FEF55B83}" type="sibTrans" cxnId="{675F2EB8-7D5D-A043-9343-BEF078AE2D58}">
      <dgm:prSet/>
      <dgm:spPr/>
      <dgm:t>
        <a:bodyPr/>
        <a:lstStyle/>
        <a:p>
          <a:pPr algn="just"/>
          <a:endParaRPr lang="en-GB" sz="2200"/>
        </a:p>
      </dgm:t>
    </dgm:pt>
    <dgm:pt modelId="{B8A9C7FC-504D-D746-9ED3-F03DE5E537FB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/>
            <a:t>Roll the gown into a bundle. </a:t>
          </a:r>
          <a:endParaRPr lang="en-GB" sz="2200"/>
        </a:p>
      </dgm:t>
    </dgm:pt>
    <dgm:pt modelId="{DCF93C2E-0825-9848-9156-39FA05D476B2}" type="parTrans" cxnId="{FE54162D-0921-0A45-BEC5-986B7E0B0FA1}">
      <dgm:prSet/>
      <dgm:spPr/>
      <dgm:t>
        <a:bodyPr/>
        <a:lstStyle/>
        <a:p>
          <a:pPr algn="just"/>
          <a:endParaRPr lang="en-GB" sz="2200"/>
        </a:p>
      </dgm:t>
    </dgm:pt>
    <dgm:pt modelId="{1EE62642-5F21-0E4F-A580-2B11E5A7FBA2}" type="sibTrans" cxnId="{FE54162D-0921-0A45-BEC5-986B7E0B0FA1}">
      <dgm:prSet/>
      <dgm:spPr/>
      <dgm:t>
        <a:bodyPr/>
        <a:lstStyle/>
        <a:p>
          <a:pPr algn="just"/>
          <a:endParaRPr lang="en-GB" sz="2200"/>
        </a:p>
      </dgm:t>
    </dgm:pt>
    <dgm:pt modelId="{390FB4F4-4A86-D349-A69C-B15535FD7936}">
      <dgm:prSet phldrT="[Text]" custT="1"/>
      <dgm:spPr/>
      <dgm:t>
        <a:bodyPr/>
        <a:lstStyle/>
        <a:p>
          <a:pPr algn="ctr"/>
          <a:r>
            <a:rPr lang="en-GB" sz="2200"/>
            <a:t>5</a:t>
          </a:r>
        </a:p>
      </dgm:t>
    </dgm:pt>
    <dgm:pt modelId="{86D103A4-FE25-8A4A-A8E3-7C4F70D504A1}" type="parTrans" cxnId="{3648270A-3ABA-D646-AED2-29389A59DEF0}">
      <dgm:prSet/>
      <dgm:spPr/>
      <dgm:t>
        <a:bodyPr/>
        <a:lstStyle/>
        <a:p>
          <a:pPr algn="just"/>
          <a:endParaRPr lang="en-GB" sz="2200"/>
        </a:p>
      </dgm:t>
    </dgm:pt>
    <dgm:pt modelId="{47200A2F-8FE9-F14F-B8ED-C3668721BCD3}" type="sibTrans" cxnId="{3648270A-3ABA-D646-AED2-29389A59DEF0}">
      <dgm:prSet/>
      <dgm:spPr/>
      <dgm:t>
        <a:bodyPr/>
        <a:lstStyle/>
        <a:p>
          <a:pPr algn="just"/>
          <a:endParaRPr lang="en-GB" sz="2200"/>
        </a:p>
      </dgm:t>
    </dgm:pt>
    <dgm:pt modelId="{443901CE-20C9-FD4D-A1BC-8B5FF1CBCC91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/>
            <a:t>Discard the gown into the designated waste container. </a:t>
          </a:r>
          <a:endParaRPr lang="en-GB" sz="2200"/>
        </a:p>
      </dgm:t>
    </dgm:pt>
    <dgm:pt modelId="{A98C2E04-D006-3E48-8129-B9B565DB174A}" type="parTrans" cxnId="{5F7B3C48-96FD-BA4A-BFAB-CDB8398C9CD9}">
      <dgm:prSet/>
      <dgm:spPr/>
      <dgm:t>
        <a:bodyPr/>
        <a:lstStyle/>
        <a:p>
          <a:pPr algn="just"/>
          <a:endParaRPr lang="en-GB" sz="2200"/>
        </a:p>
      </dgm:t>
    </dgm:pt>
    <dgm:pt modelId="{0841DC1E-070A-3A47-9222-50DF13E34FD6}" type="sibTrans" cxnId="{5F7B3C48-96FD-BA4A-BFAB-CDB8398C9CD9}">
      <dgm:prSet/>
      <dgm:spPr/>
      <dgm:t>
        <a:bodyPr/>
        <a:lstStyle/>
        <a:p>
          <a:pPr algn="just"/>
          <a:endParaRPr lang="en-GB" sz="2200"/>
        </a:p>
      </dgm:t>
    </dgm:pt>
    <dgm:pt modelId="{36B30698-36A8-634A-96BA-B3048AAB9F07}">
      <dgm:prSet phldrT="[Text]" custT="1"/>
      <dgm:spPr/>
      <dgm:t>
        <a:bodyPr/>
        <a:lstStyle/>
        <a:p>
          <a:pPr algn="ctr"/>
          <a:r>
            <a:rPr lang="en-GB" sz="2200"/>
            <a:t>6</a:t>
          </a:r>
        </a:p>
      </dgm:t>
    </dgm:pt>
    <dgm:pt modelId="{384D443A-A5E3-1B45-A7D6-FFB3644D8480}" type="parTrans" cxnId="{E0DFD17E-9A2B-8B45-A4A0-E030BCE9556D}">
      <dgm:prSet/>
      <dgm:spPr/>
      <dgm:t>
        <a:bodyPr/>
        <a:lstStyle/>
        <a:p>
          <a:pPr algn="just"/>
          <a:endParaRPr lang="en-GB" sz="2200"/>
        </a:p>
      </dgm:t>
    </dgm:pt>
    <dgm:pt modelId="{F55074AD-A9E5-624B-8EB0-25D50D0F28F4}" type="sibTrans" cxnId="{E0DFD17E-9A2B-8B45-A4A0-E030BCE9556D}">
      <dgm:prSet/>
      <dgm:spPr/>
      <dgm:t>
        <a:bodyPr/>
        <a:lstStyle/>
        <a:p>
          <a:pPr algn="just"/>
          <a:endParaRPr lang="en-GB" sz="2200"/>
        </a:p>
      </dgm:t>
    </dgm:pt>
    <dgm:pt modelId="{2E705599-A887-AC4D-A4ED-2CB803C791D5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/>
            <a:t>Wash hands.  </a:t>
          </a:r>
          <a:endParaRPr lang="en-GB" sz="2200"/>
        </a:p>
      </dgm:t>
    </dgm:pt>
    <dgm:pt modelId="{DBAD38A9-16B9-8B48-B1E6-0625FF44881C}" type="parTrans" cxnId="{1592E886-EA8C-E749-8F31-4C788C497150}">
      <dgm:prSet/>
      <dgm:spPr/>
      <dgm:t>
        <a:bodyPr/>
        <a:lstStyle/>
        <a:p>
          <a:pPr algn="just"/>
          <a:endParaRPr lang="en-GB" sz="2200"/>
        </a:p>
      </dgm:t>
    </dgm:pt>
    <dgm:pt modelId="{A205811A-D6F9-5945-BF79-FA7D739EE54C}" type="sibTrans" cxnId="{1592E886-EA8C-E749-8F31-4C788C497150}">
      <dgm:prSet/>
      <dgm:spPr/>
      <dgm:t>
        <a:bodyPr/>
        <a:lstStyle/>
        <a:p>
          <a:pPr algn="just"/>
          <a:endParaRPr lang="en-GB" sz="2200"/>
        </a:p>
      </dgm:t>
    </dgm:pt>
    <dgm:pt modelId="{44CD85A3-564F-CD45-A362-0A782AFAF511}" type="pres">
      <dgm:prSet presAssocID="{BB570B03-52EB-5041-80F4-63E09EBE8C98}" presName="Name0" presStyleCnt="0">
        <dgm:presLayoutVars>
          <dgm:dir/>
          <dgm:animLvl val="lvl"/>
          <dgm:resizeHandles val="exact"/>
        </dgm:presLayoutVars>
      </dgm:prSet>
      <dgm:spPr/>
    </dgm:pt>
    <dgm:pt modelId="{4B681966-29EB-B74D-9238-95938B2D8BFD}" type="pres">
      <dgm:prSet presAssocID="{E38F7849-D93C-3442-A949-2366727D82BA}" presName="linNode" presStyleCnt="0"/>
      <dgm:spPr/>
    </dgm:pt>
    <dgm:pt modelId="{17A2B50A-186E-E144-94AB-85A01E0471AB}" type="pres">
      <dgm:prSet presAssocID="{E38F7849-D93C-3442-A949-2366727D82BA}" presName="parentText" presStyleLbl="node1" presStyleIdx="0" presStyleCnt="3" custScaleX="30568">
        <dgm:presLayoutVars>
          <dgm:chMax val="1"/>
          <dgm:bulletEnabled val="1"/>
        </dgm:presLayoutVars>
      </dgm:prSet>
      <dgm:spPr/>
    </dgm:pt>
    <dgm:pt modelId="{C94ADB3A-7F08-BD4E-85BF-F1E1F447DF12}" type="pres">
      <dgm:prSet presAssocID="{E38F7849-D93C-3442-A949-2366727D82BA}" presName="descendantText" presStyleLbl="alignAccFollowNode1" presStyleIdx="0" presStyleCnt="3">
        <dgm:presLayoutVars>
          <dgm:bulletEnabled val="1"/>
        </dgm:presLayoutVars>
      </dgm:prSet>
      <dgm:spPr/>
    </dgm:pt>
    <dgm:pt modelId="{910FDF9A-0AEB-2D49-B1CE-FDE305226ED9}" type="pres">
      <dgm:prSet presAssocID="{7B8A8D9A-7E19-A74A-8715-7016FEF55B83}" presName="sp" presStyleCnt="0"/>
      <dgm:spPr/>
    </dgm:pt>
    <dgm:pt modelId="{FC3A9BF5-4CDD-5F4E-A630-5D30274373E2}" type="pres">
      <dgm:prSet presAssocID="{390FB4F4-4A86-D349-A69C-B15535FD7936}" presName="linNode" presStyleCnt="0"/>
      <dgm:spPr/>
    </dgm:pt>
    <dgm:pt modelId="{948218CB-5555-644A-A780-E9BB3465155B}" type="pres">
      <dgm:prSet presAssocID="{390FB4F4-4A86-D349-A69C-B15535FD7936}" presName="parentText" presStyleLbl="node1" presStyleIdx="1" presStyleCnt="3" custScaleX="30568">
        <dgm:presLayoutVars>
          <dgm:chMax val="1"/>
          <dgm:bulletEnabled val="1"/>
        </dgm:presLayoutVars>
      </dgm:prSet>
      <dgm:spPr/>
    </dgm:pt>
    <dgm:pt modelId="{299396A0-E038-5140-A03B-AB0B1C04F777}" type="pres">
      <dgm:prSet presAssocID="{390FB4F4-4A86-D349-A69C-B15535FD7936}" presName="descendantText" presStyleLbl="alignAccFollowNode1" presStyleIdx="1" presStyleCnt="3">
        <dgm:presLayoutVars>
          <dgm:bulletEnabled val="1"/>
        </dgm:presLayoutVars>
      </dgm:prSet>
      <dgm:spPr/>
    </dgm:pt>
    <dgm:pt modelId="{697BF4B6-FA80-0E4C-9F47-85761A6FC214}" type="pres">
      <dgm:prSet presAssocID="{47200A2F-8FE9-F14F-B8ED-C3668721BCD3}" presName="sp" presStyleCnt="0"/>
      <dgm:spPr/>
    </dgm:pt>
    <dgm:pt modelId="{23DF39D8-F2EB-424E-9C77-97DF6A184240}" type="pres">
      <dgm:prSet presAssocID="{36B30698-36A8-634A-96BA-B3048AAB9F07}" presName="linNode" presStyleCnt="0"/>
      <dgm:spPr/>
    </dgm:pt>
    <dgm:pt modelId="{9103A447-DA78-3E41-881F-EEBC09692FC8}" type="pres">
      <dgm:prSet presAssocID="{36B30698-36A8-634A-96BA-B3048AAB9F07}" presName="parentText" presStyleLbl="node1" presStyleIdx="2" presStyleCnt="3" custScaleX="30568">
        <dgm:presLayoutVars>
          <dgm:chMax val="1"/>
          <dgm:bulletEnabled val="1"/>
        </dgm:presLayoutVars>
      </dgm:prSet>
      <dgm:spPr/>
    </dgm:pt>
    <dgm:pt modelId="{4B2707A2-1E85-1947-BDDC-5D3C19D40005}" type="pres">
      <dgm:prSet presAssocID="{36B30698-36A8-634A-96BA-B3048AAB9F0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648270A-3ABA-D646-AED2-29389A59DEF0}" srcId="{BB570B03-52EB-5041-80F4-63E09EBE8C98}" destId="{390FB4F4-4A86-D349-A69C-B15535FD7936}" srcOrd="1" destOrd="0" parTransId="{86D103A4-FE25-8A4A-A8E3-7C4F70D504A1}" sibTransId="{47200A2F-8FE9-F14F-B8ED-C3668721BCD3}"/>
    <dgm:cxn modelId="{D54E9710-F19A-8D40-B643-4E7B94A82876}" type="presOf" srcId="{390FB4F4-4A86-D349-A69C-B15535FD7936}" destId="{948218CB-5555-644A-A780-E9BB3465155B}" srcOrd="0" destOrd="0" presId="urn:microsoft.com/office/officeart/2005/8/layout/vList5"/>
    <dgm:cxn modelId="{063EC315-963C-9347-A7DA-8343CC498CF7}" type="presOf" srcId="{36B30698-36A8-634A-96BA-B3048AAB9F07}" destId="{9103A447-DA78-3E41-881F-EEBC09692FC8}" srcOrd="0" destOrd="0" presId="urn:microsoft.com/office/officeart/2005/8/layout/vList5"/>
    <dgm:cxn modelId="{FE54162D-0921-0A45-BEC5-986B7E0B0FA1}" srcId="{E38F7849-D93C-3442-A949-2366727D82BA}" destId="{B8A9C7FC-504D-D746-9ED3-F03DE5E537FB}" srcOrd="0" destOrd="0" parTransId="{DCF93C2E-0825-9848-9156-39FA05D476B2}" sibTransId="{1EE62642-5F21-0E4F-A580-2B11E5A7FBA2}"/>
    <dgm:cxn modelId="{5F7B3C48-96FD-BA4A-BFAB-CDB8398C9CD9}" srcId="{390FB4F4-4A86-D349-A69C-B15535FD7936}" destId="{443901CE-20C9-FD4D-A1BC-8B5FF1CBCC91}" srcOrd="0" destOrd="0" parTransId="{A98C2E04-D006-3E48-8129-B9B565DB174A}" sibTransId="{0841DC1E-070A-3A47-9222-50DF13E34FD6}"/>
    <dgm:cxn modelId="{02FB084A-1689-FF4D-9AF1-748B65050C4A}" type="presOf" srcId="{443901CE-20C9-FD4D-A1BC-8B5FF1CBCC91}" destId="{299396A0-E038-5140-A03B-AB0B1C04F777}" srcOrd="0" destOrd="0" presId="urn:microsoft.com/office/officeart/2005/8/layout/vList5"/>
    <dgm:cxn modelId="{E0DFD17E-9A2B-8B45-A4A0-E030BCE9556D}" srcId="{BB570B03-52EB-5041-80F4-63E09EBE8C98}" destId="{36B30698-36A8-634A-96BA-B3048AAB9F07}" srcOrd="2" destOrd="0" parTransId="{384D443A-A5E3-1B45-A7D6-FFB3644D8480}" sibTransId="{F55074AD-A9E5-624B-8EB0-25D50D0F28F4}"/>
    <dgm:cxn modelId="{1592E886-EA8C-E749-8F31-4C788C497150}" srcId="{36B30698-36A8-634A-96BA-B3048AAB9F07}" destId="{2E705599-A887-AC4D-A4ED-2CB803C791D5}" srcOrd="0" destOrd="0" parTransId="{DBAD38A9-16B9-8B48-B1E6-0625FF44881C}" sibTransId="{A205811A-D6F9-5945-BF79-FA7D739EE54C}"/>
    <dgm:cxn modelId="{84B3BC9D-62F6-2E49-AD87-E7ED98DA109A}" type="presOf" srcId="{BB570B03-52EB-5041-80F4-63E09EBE8C98}" destId="{44CD85A3-564F-CD45-A362-0A782AFAF511}" srcOrd="0" destOrd="0" presId="urn:microsoft.com/office/officeart/2005/8/layout/vList5"/>
    <dgm:cxn modelId="{AD18C4AE-CDEF-2440-87FA-89DFE28E947D}" type="presOf" srcId="{E38F7849-D93C-3442-A949-2366727D82BA}" destId="{17A2B50A-186E-E144-94AB-85A01E0471AB}" srcOrd="0" destOrd="0" presId="urn:microsoft.com/office/officeart/2005/8/layout/vList5"/>
    <dgm:cxn modelId="{675F2EB8-7D5D-A043-9343-BEF078AE2D58}" srcId="{BB570B03-52EB-5041-80F4-63E09EBE8C98}" destId="{E38F7849-D93C-3442-A949-2366727D82BA}" srcOrd="0" destOrd="0" parTransId="{255C56B2-C689-FE4C-8B2D-32926072B9EA}" sibTransId="{7B8A8D9A-7E19-A74A-8715-7016FEF55B83}"/>
    <dgm:cxn modelId="{5AFBFAC0-5865-2242-94D9-478BCB8C1017}" type="presOf" srcId="{2E705599-A887-AC4D-A4ED-2CB803C791D5}" destId="{4B2707A2-1E85-1947-BDDC-5D3C19D40005}" srcOrd="0" destOrd="0" presId="urn:microsoft.com/office/officeart/2005/8/layout/vList5"/>
    <dgm:cxn modelId="{E26B80F2-9ACF-7449-985D-7D2B837092C9}" type="presOf" srcId="{B8A9C7FC-504D-D746-9ED3-F03DE5E537FB}" destId="{C94ADB3A-7F08-BD4E-85BF-F1E1F447DF12}" srcOrd="0" destOrd="0" presId="urn:microsoft.com/office/officeart/2005/8/layout/vList5"/>
    <dgm:cxn modelId="{DDEA9873-8C60-444C-891A-3253C21C17D3}" type="presParOf" srcId="{44CD85A3-564F-CD45-A362-0A782AFAF511}" destId="{4B681966-29EB-B74D-9238-95938B2D8BFD}" srcOrd="0" destOrd="0" presId="urn:microsoft.com/office/officeart/2005/8/layout/vList5"/>
    <dgm:cxn modelId="{C4219D41-7347-6F4D-A15E-4F15CC738CE2}" type="presParOf" srcId="{4B681966-29EB-B74D-9238-95938B2D8BFD}" destId="{17A2B50A-186E-E144-94AB-85A01E0471AB}" srcOrd="0" destOrd="0" presId="urn:microsoft.com/office/officeart/2005/8/layout/vList5"/>
    <dgm:cxn modelId="{CEEA30C4-61C5-A74D-8599-1B1791CCA823}" type="presParOf" srcId="{4B681966-29EB-B74D-9238-95938B2D8BFD}" destId="{C94ADB3A-7F08-BD4E-85BF-F1E1F447DF12}" srcOrd="1" destOrd="0" presId="urn:microsoft.com/office/officeart/2005/8/layout/vList5"/>
    <dgm:cxn modelId="{1E9D9895-2715-724C-9983-04828D649850}" type="presParOf" srcId="{44CD85A3-564F-CD45-A362-0A782AFAF511}" destId="{910FDF9A-0AEB-2D49-B1CE-FDE305226ED9}" srcOrd="1" destOrd="0" presId="urn:microsoft.com/office/officeart/2005/8/layout/vList5"/>
    <dgm:cxn modelId="{BDEA2074-DA21-8A4D-8048-5858EDF09688}" type="presParOf" srcId="{44CD85A3-564F-CD45-A362-0A782AFAF511}" destId="{FC3A9BF5-4CDD-5F4E-A630-5D30274373E2}" srcOrd="2" destOrd="0" presId="urn:microsoft.com/office/officeart/2005/8/layout/vList5"/>
    <dgm:cxn modelId="{FE7011E9-FF06-0A45-B562-220021133C28}" type="presParOf" srcId="{FC3A9BF5-4CDD-5F4E-A630-5D30274373E2}" destId="{948218CB-5555-644A-A780-E9BB3465155B}" srcOrd="0" destOrd="0" presId="urn:microsoft.com/office/officeart/2005/8/layout/vList5"/>
    <dgm:cxn modelId="{5B224734-67CC-8B41-B716-B988FDDCC599}" type="presParOf" srcId="{FC3A9BF5-4CDD-5F4E-A630-5D30274373E2}" destId="{299396A0-E038-5140-A03B-AB0B1C04F777}" srcOrd="1" destOrd="0" presId="urn:microsoft.com/office/officeart/2005/8/layout/vList5"/>
    <dgm:cxn modelId="{4C437D02-BEB8-BD4A-8CE4-DD55E99E015D}" type="presParOf" srcId="{44CD85A3-564F-CD45-A362-0A782AFAF511}" destId="{697BF4B6-FA80-0E4C-9F47-85761A6FC214}" srcOrd="3" destOrd="0" presId="urn:microsoft.com/office/officeart/2005/8/layout/vList5"/>
    <dgm:cxn modelId="{86CADBF6-BA84-6743-9ACC-430AEB3C047C}" type="presParOf" srcId="{44CD85A3-564F-CD45-A362-0A782AFAF511}" destId="{23DF39D8-F2EB-424E-9C77-97DF6A184240}" srcOrd="4" destOrd="0" presId="urn:microsoft.com/office/officeart/2005/8/layout/vList5"/>
    <dgm:cxn modelId="{696A78FC-E992-D14C-9F74-1ADFA05D7DE3}" type="presParOf" srcId="{23DF39D8-F2EB-424E-9C77-97DF6A184240}" destId="{9103A447-DA78-3E41-881F-EEBC09692FC8}" srcOrd="0" destOrd="0" presId="urn:microsoft.com/office/officeart/2005/8/layout/vList5"/>
    <dgm:cxn modelId="{568A3EC8-703F-9940-9EA2-ED79DF99B214}" type="presParOf" srcId="{23DF39D8-F2EB-424E-9C77-97DF6A184240}" destId="{4B2707A2-1E85-1947-BDDC-5D3C19D400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0D84C9C-3288-EC44-9949-D8F8E2EFF7AB}" type="doc">
      <dgm:prSet loTypeId="urn:microsoft.com/office/officeart/2005/8/layout/defaul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F37AED0-40C4-6A4D-91BD-52789DB5B37B}">
      <dgm:prSet phldrT="[Text]" custT="1"/>
      <dgm:spPr/>
      <dgm:t>
        <a:bodyPr/>
        <a:lstStyle/>
        <a:p>
          <a:r>
            <a:rPr lang="en-US" sz="2200"/>
            <a:t>Waste removal</a:t>
          </a:r>
        </a:p>
      </dgm:t>
    </dgm:pt>
    <dgm:pt modelId="{0647C9BF-CB01-6746-9E99-BC18996EF5FE}" type="parTrans" cxnId="{610579CD-40FA-6441-A00A-20E10DAF17B9}">
      <dgm:prSet/>
      <dgm:spPr/>
      <dgm:t>
        <a:bodyPr/>
        <a:lstStyle/>
        <a:p>
          <a:endParaRPr lang="en-US" sz="2200"/>
        </a:p>
      </dgm:t>
    </dgm:pt>
    <dgm:pt modelId="{5DB28D7A-92CD-A645-A3A4-339421E35E1F}" type="sibTrans" cxnId="{610579CD-40FA-6441-A00A-20E10DAF17B9}">
      <dgm:prSet/>
      <dgm:spPr/>
      <dgm:t>
        <a:bodyPr/>
        <a:lstStyle/>
        <a:p>
          <a:endParaRPr lang="en-US" sz="2200"/>
        </a:p>
      </dgm:t>
    </dgm:pt>
    <dgm:pt modelId="{E53F08B5-E208-414B-B639-C402D1C7B564}">
      <dgm:prSet phldrT="[Text]" custT="1"/>
      <dgm:spPr/>
      <dgm:t>
        <a:bodyPr/>
        <a:lstStyle/>
        <a:p>
          <a:r>
            <a:rPr lang="en-US" sz="2200"/>
            <a:t>Damp dusting</a:t>
          </a:r>
        </a:p>
      </dgm:t>
    </dgm:pt>
    <dgm:pt modelId="{CD1DF23C-9145-0442-9A8D-71F66586422F}" type="parTrans" cxnId="{AA6B06C3-81CD-AE4A-9E47-DF41A0ED23F0}">
      <dgm:prSet/>
      <dgm:spPr/>
      <dgm:t>
        <a:bodyPr/>
        <a:lstStyle/>
        <a:p>
          <a:endParaRPr lang="en-US" sz="2200"/>
        </a:p>
      </dgm:t>
    </dgm:pt>
    <dgm:pt modelId="{971AA9D3-7E13-094B-A162-72E05E420651}" type="sibTrans" cxnId="{AA6B06C3-81CD-AE4A-9E47-DF41A0ED23F0}">
      <dgm:prSet/>
      <dgm:spPr/>
      <dgm:t>
        <a:bodyPr/>
        <a:lstStyle/>
        <a:p>
          <a:endParaRPr lang="en-US" sz="2200"/>
        </a:p>
      </dgm:t>
    </dgm:pt>
    <dgm:pt modelId="{957925C8-D65D-884D-8D94-6D97F3B4EFE1}">
      <dgm:prSet phldrT="[Text]" custT="1"/>
      <dgm:spPr/>
      <dgm:t>
        <a:bodyPr/>
        <a:lstStyle/>
        <a:p>
          <a:r>
            <a:rPr lang="en-US" sz="2200"/>
            <a:t>Mopping</a:t>
          </a:r>
        </a:p>
      </dgm:t>
    </dgm:pt>
    <dgm:pt modelId="{19FFCE42-039B-1648-872E-64C4E2E70382}" type="parTrans" cxnId="{AAE2F562-56A5-264E-8A25-A7B31240CC46}">
      <dgm:prSet/>
      <dgm:spPr/>
      <dgm:t>
        <a:bodyPr/>
        <a:lstStyle/>
        <a:p>
          <a:endParaRPr lang="en-US" sz="2200"/>
        </a:p>
      </dgm:t>
    </dgm:pt>
    <dgm:pt modelId="{CD768C5F-6BCB-8D44-ABB7-C4C269C9CC73}" type="sibTrans" cxnId="{AAE2F562-56A5-264E-8A25-A7B31240CC46}">
      <dgm:prSet/>
      <dgm:spPr/>
      <dgm:t>
        <a:bodyPr/>
        <a:lstStyle/>
        <a:p>
          <a:endParaRPr lang="en-US" sz="2200"/>
        </a:p>
      </dgm:t>
    </dgm:pt>
    <dgm:pt modelId="{EBFCAB97-EC77-324E-A574-B7B4B4357ED4}">
      <dgm:prSet phldrT="[Text]" custT="1"/>
      <dgm:spPr/>
      <dgm:t>
        <a:bodyPr/>
        <a:lstStyle/>
        <a:p>
          <a:r>
            <a:rPr lang="en-US" sz="2200"/>
            <a:t>Washing</a:t>
          </a:r>
        </a:p>
      </dgm:t>
    </dgm:pt>
    <dgm:pt modelId="{01E5E2A9-53C1-FB45-96BF-53775D2F764B}" type="parTrans" cxnId="{389290A2-84C6-8448-9845-197CC45E720A}">
      <dgm:prSet/>
      <dgm:spPr/>
      <dgm:t>
        <a:bodyPr/>
        <a:lstStyle/>
        <a:p>
          <a:endParaRPr lang="en-US" sz="2200"/>
        </a:p>
      </dgm:t>
    </dgm:pt>
    <dgm:pt modelId="{8A3D9966-BD89-F24A-ACD9-73185D21911A}" type="sibTrans" cxnId="{389290A2-84C6-8448-9845-197CC45E720A}">
      <dgm:prSet/>
      <dgm:spPr/>
      <dgm:t>
        <a:bodyPr/>
        <a:lstStyle/>
        <a:p>
          <a:endParaRPr lang="en-US" sz="2200"/>
        </a:p>
      </dgm:t>
    </dgm:pt>
    <dgm:pt modelId="{56B4F133-0EF7-BF4B-A24A-F296388DE2E1}">
      <dgm:prSet phldrT="[Text]" custT="1"/>
      <dgm:spPr/>
      <dgm:t>
        <a:bodyPr/>
        <a:lstStyle/>
        <a:p>
          <a:r>
            <a:rPr lang="en-US" sz="2200"/>
            <a:t>Drying</a:t>
          </a:r>
        </a:p>
      </dgm:t>
    </dgm:pt>
    <dgm:pt modelId="{0C3C2DA0-6AB0-BC4D-AA50-61184CC2CF7E}" type="parTrans" cxnId="{8CEBB729-DA95-D74B-8A70-B789AC50F49D}">
      <dgm:prSet/>
      <dgm:spPr/>
      <dgm:t>
        <a:bodyPr/>
        <a:lstStyle/>
        <a:p>
          <a:endParaRPr lang="en-US" sz="2200"/>
        </a:p>
      </dgm:t>
    </dgm:pt>
    <dgm:pt modelId="{0623F144-E505-4140-A59C-22F879A49A60}" type="sibTrans" cxnId="{8CEBB729-DA95-D74B-8A70-B789AC50F49D}">
      <dgm:prSet/>
      <dgm:spPr/>
      <dgm:t>
        <a:bodyPr/>
        <a:lstStyle/>
        <a:p>
          <a:endParaRPr lang="en-US" sz="2200"/>
        </a:p>
      </dgm:t>
    </dgm:pt>
    <dgm:pt modelId="{75299D9E-5112-8445-AEE8-864FD4002186}" type="pres">
      <dgm:prSet presAssocID="{20D84C9C-3288-EC44-9949-D8F8E2EFF7AB}" presName="diagram" presStyleCnt="0">
        <dgm:presLayoutVars>
          <dgm:dir/>
          <dgm:resizeHandles val="exact"/>
        </dgm:presLayoutVars>
      </dgm:prSet>
      <dgm:spPr/>
    </dgm:pt>
    <dgm:pt modelId="{31C9F9C4-DB1E-1E4D-8525-543AD4074AE8}" type="pres">
      <dgm:prSet presAssocID="{1F37AED0-40C4-6A4D-91BD-52789DB5B37B}" presName="node" presStyleLbl="node1" presStyleIdx="0" presStyleCnt="5">
        <dgm:presLayoutVars>
          <dgm:bulletEnabled val="1"/>
        </dgm:presLayoutVars>
      </dgm:prSet>
      <dgm:spPr/>
    </dgm:pt>
    <dgm:pt modelId="{2FD2CED3-EC50-D740-B604-36612CE61950}" type="pres">
      <dgm:prSet presAssocID="{5DB28D7A-92CD-A645-A3A4-339421E35E1F}" presName="sibTrans" presStyleCnt="0"/>
      <dgm:spPr/>
    </dgm:pt>
    <dgm:pt modelId="{BEF66B71-4657-9242-9BA0-8587AB67EB7E}" type="pres">
      <dgm:prSet presAssocID="{E53F08B5-E208-414B-B639-C402D1C7B564}" presName="node" presStyleLbl="node1" presStyleIdx="1" presStyleCnt="5">
        <dgm:presLayoutVars>
          <dgm:bulletEnabled val="1"/>
        </dgm:presLayoutVars>
      </dgm:prSet>
      <dgm:spPr/>
    </dgm:pt>
    <dgm:pt modelId="{39B7ADD0-7087-8D4A-AA9D-43B94E815A54}" type="pres">
      <dgm:prSet presAssocID="{971AA9D3-7E13-094B-A162-72E05E420651}" presName="sibTrans" presStyleCnt="0"/>
      <dgm:spPr/>
    </dgm:pt>
    <dgm:pt modelId="{FAE157B9-B885-5A4E-A4D8-EB8C21BB9D5C}" type="pres">
      <dgm:prSet presAssocID="{957925C8-D65D-884D-8D94-6D97F3B4EFE1}" presName="node" presStyleLbl="node1" presStyleIdx="2" presStyleCnt="5">
        <dgm:presLayoutVars>
          <dgm:bulletEnabled val="1"/>
        </dgm:presLayoutVars>
      </dgm:prSet>
      <dgm:spPr/>
    </dgm:pt>
    <dgm:pt modelId="{2B9177C8-298A-8D43-B97F-F40E5CF23E88}" type="pres">
      <dgm:prSet presAssocID="{CD768C5F-6BCB-8D44-ABB7-C4C269C9CC73}" presName="sibTrans" presStyleCnt="0"/>
      <dgm:spPr/>
    </dgm:pt>
    <dgm:pt modelId="{D06F308D-7625-3645-BE58-1D1A28864738}" type="pres">
      <dgm:prSet presAssocID="{EBFCAB97-EC77-324E-A574-B7B4B4357ED4}" presName="node" presStyleLbl="node1" presStyleIdx="3" presStyleCnt="5">
        <dgm:presLayoutVars>
          <dgm:bulletEnabled val="1"/>
        </dgm:presLayoutVars>
      </dgm:prSet>
      <dgm:spPr/>
    </dgm:pt>
    <dgm:pt modelId="{CEA54517-BB6C-744E-8B1B-8069AF6FA73E}" type="pres">
      <dgm:prSet presAssocID="{8A3D9966-BD89-F24A-ACD9-73185D21911A}" presName="sibTrans" presStyleCnt="0"/>
      <dgm:spPr/>
    </dgm:pt>
    <dgm:pt modelId="{68E67A82-8793-C046-9C42-C1316AC94730}" type="pres">
      <dgm:prSet presAssocID="{56B4F133-0EF7-BF4B-A24A-F296388DE2E1}" presName="node" presStyleLbl="node1" presStyleIdx="4" presStyleCnt="5">
        <dgm:presLayoutVars>
          <dgm:bulletEnabled val="1"/>
        </dgm:presLayoutVars>
      </dgm:prSet>
      <dgm:spPr/>
    </dgm:pt>
  </dgm:ptLst>
  <dgm:cxnLst>
    <dgm:cxn modelId="{E2675227-D217-41A8-A4D6-EF2D3D94C31B}" type="presOf" srcId="{957925C8-D65D-884D-8D94-6D97F3B4EFE1}" destId="{FAE157B9-B885-5A4E-A4D8-EB8C21BB9D5C}" srcOrd="0" destOrd="0" presId="urn:microsoft.com/office/officeart/2005/8/layout/default"/>
    <dgm:cxn modelId="{8CEBB729-DA95-D74B-8A70-B789AC50F49D}" srcId="{20D84C9C-3288-EC44-9949-D8F8E2EFF7AB}" destId="{56B4F133-0EF7-BF4B-A24A-F296388DE2E1}" srcOrd="4" destOrd="0" parTransId="{0C3C2DA0-6AB0-BC4D-AA50-61184CC2CF7E}" sibTransId="{0623F144-E505-4140-A59C-22F879A49A60}"/>
    <dgm:cxn modelId="{AAE2F562-56A5-264E-8A25-A7B31240CC46}" srcId="{20D84C9C-3288-EC44-9949-D8F8E2EFF7AB}" destId="{957925C8-D65D-884D-8D94-6D97F3B4EFE1}" srcOrd="2" destOrd="0" parTransId="{19FFCE42-039B-1648-872E-64C4E2E70382}" sibTransId="{CD768C5F-6BCB-8D44-ABB7-C4C269C9CC73}"/>
    <dgm:cxn modelId="{52CA3149-EB29-41E9-9736-924D408BA848}" type="presOf" srcId="{56B4F133-0EF7-BF4B-A24A-F296388DE2E1}" destId="{68E67A82-8793-C046-9C42-C1316AC94730}" srcOrd="0" destOrd="0" presId="urn:microsoft.com/office/officeart/2005/8/layout/default"/>
    <dgm:cxn modelId="{5A76AF96-816B-4D1B-A763-F0AA61C64966}" type="presOf" srcId="{1F37AED0-40C4-6A4D-91BD-52789DB5B37B}" destId="{31C9F9C4-DB1E-1E4D-8525-543AD4074AE8}" srcOrd="0" destOrd="0" presId="urn:microsoft.com/office/officeart/2005/8/layout/default"/>
    <dgm:cxn modelId="{389290A2-84C6-8448-9845-197CC45E720A}" srcId="{20D84C9C-3288-EC44-9949-D8F8E2EFF7AB}" destId="{EBFCAB97-EC77-324E-A574-B7B4B4357ED4}" srcOrd="3" destOrd="0" parTransId="{01E5E2A9-53C1-FB45-96BF-53775D2F764B}" sibTransId="{8A3D9966-BD89-F24A-ACD9-73185D21911A}"/>
    <dgm:cxn modelId="{AA6B06C3-81CD-AE4A-9E47-DF41A0ED23F0}" srcId="{20D84C9C-3288-EC44-9949-D8F8E2EFF7AB}" destId="{E53F08B5-E208-414B-B639-C402D1C7B564}" srcOrd="1" destOrd="0" parTransId="{CD1DF23C-9145-0442-9A8D-71F66586422F}" sibTransId="{971AA9D3-7E13-094B-A162-72E05E420651}"/>
    <dgm:cxn modelId="{610579CD-40FA-6441-A00A-20E10DAF17B9}" srcId="{20D84C9C-3288-EC44-9949-D8F8E2EFF7AB}" destId="{1F37AED0-40C4-6A4D-91BD-52789DB5B37B}" srcOrd="0" destOrd="0" parTransId="{0647C9BF-CB01-6746-9E99-BC18996EF5FE}" sibTransId="{5DB28D7A-92CD-A645-A3A4-339421E35E1F}"/>
    <dgm:cxn modelId="{1B3151D5-E5E5-4E13-B6B8-2A908AE28137}" type="presOf" srcId="{E53F08B5-E208-414B-B639-C402D1C7B564}" destId="{BEF66B71-4657-9242-9BA0-8587AB67EB7E}" srcOrd="0" destOrd="0" presId="urn:microsoft.com/office/officeart/2005/8/layout/default"/>
    <dgm:cxn modelId="{C7B1F4E9-03B0-4391-85F3-7030A860C637}" type="presOf" srcId="{20D84C9C-3288-EC44-9949-D8F8E2EFF7AB}" destId="{75299D9E-5112-8445-AEE8-864FD4002186}" srcOrd="0" destOrd="0" presId="urn:microsoft.com/office/officeart/2005/8/layout/default"/>
    <dgm:cxn modelId="{072138FF-1A2F-49EF-BD78-62DAC1625CC5}" type="presOf" srcId="{EBFCAB97-EC77-324E-A574-B7B4B4357ED4}" destId="{D06F308D-7625-3645-BE58-1D1A28864738}" srcOrd="0" destOrd="0" presId="urn:microsoft.com/office/officeart/2005/8/layout/default"/>
    <dgm:cxn modelId="{308DCB41-CD16-4D79-9D10-809AB60CC493}" type="presParOf" srcId="{75299D9E-5112-8445-AEE8-864FD4002186}" destId="{31C9F9C4-DB1E-1E4D-8525-543AD4074AE8}" srcOrd="0" destOrd="0" presId="urn:microsoft.com/office/officeart/2005/8/layout/default"/>
    <dgm:cxn modelId="{18905B59-B438-45FC-9063-5757417425EB}" type="presParOf" srcId="{75299D9E-5112-8445-AEE8-864FD4002186}" destId="{2FD2CED3-EC50-D740-B604-36612CE61950}" srcOrd="1" destOrd="0" presId="urn:microsoft.com/office/officeart/2005/8/layout/default"/>
    <dgm:cxn modelId="{26FF9099-9FC1-4E13-906C-FAEC387D9598}" type="presParOf" srcId="{75299D9E-5112-8445-AEE8-864FD4002186}" destId="{BEF66B71-4657-9242-9BA0-8587AB67EB7E}" srcOrd="2" destOrd="0" presId="urn:microsoft.com/office/officeart/2005/8/layout/default"/>
    <dgm:cxn modelId="{3990F93A-2044-47AB-A27C-105229C3EEC5}" type="presParOf" srcId="{75299D9E-5112-8445-AEE8-864FD4002186}" destId="{39B7ADD0-7087-8D4A-AA9D-43B94E815A54}" srcOrd="3" destOrd="0" presId="urn:microsoft.com/office/officeart/2005/8/layout/default"/>
    <dgm:cxn modelId="{B4FBCCE3-2656-46F6-9D2B-88C1F4A32214}" type="presParOf" srcId="{75299D9E-5112-8445-AEE8-864FD4002186}" destId="{FAE157B9-B885-5A4E-A4D8-EB8C21BB9D5C}" srcOrd="4" destOrd="0" presId="urn:microsoft.com/office/officeart/2005/8/layout/default"/>
    <dgm:cxn modelId="{7C914F1B-40DE-4D04-89A4-FFA8AF8F7BBA}" type="presParOf" srcId="{75299D9E-5112-8445-AEE8-864FD4002186}" destId="{2B9177C8-298A-8D43-B97F-F40E5CF23E88}" srcOrd="5" destOrd="0" presId="urn:microsoft.com/office/officeart/2005/8/layout/default"/>
    <dgm:cxn modelId="{08F21AC2-B516-46EF-862F-AD5465B66B41}" type="presParOf" srcId="{75299D9E-5112-8445-AEE8-864FD4002186}" destId="{D06F308D-7625-3645-BE58-1D1A28864738}" srcOrd="6" destOrd="0" presId="urn:microsoft.com/office/officeart/2005/8/layout/default"/>
    <dgm:cxn modelId="{103A39BD-FAB6-4219-A0C4-1E0CC6F1FD39}" type="presParOf" srcId="{75299D9E-5112-8445-AEE8-864FD4002186}" destId="{CEA54517-BB6C-744E-8B1B-8069AF6FA73E}" srcOrd="7" destOrd="0" presId="urn:microsoft.com/office/officeart/2005/8/layout/default"/>
    <dgm:cxn modelId="{F00E2995-13AF-43C3-8AFE-058EA3917937}" type="presParOf" srcId="{75299D9E-5112-8445-AEE8-864FD4002186}" destId="{68E67A82-8793-C046-9C42-C1316AC9473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E09B086-6272-7340-8BAF-C17A74A7646B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27AB4F2-46DA-3C4E-94E0-76A8CD027D16}">
      <dgm:prSet phldrT="[Text]"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Pre-wash (removal of stains)</a:t>
          </a:r>
          <a:endParaRPr lang="en-GB" sz="2200"/>
        </a:p>
      </dgm:t>
    </dgm:pt>
    <dgm:pt modelId="{3ED9F34C-0EF9-B740-BA89-DB13C6311C4E}" type="parTrans" cxnId="{736069C0-9F9A-DC46-A67E-1EB4009AE822}">
      <dgm:prSet/>
      <dgm:spPr/>
      <dgm:t>
        <a:bodyPr/>
        <a:lstStyle/>
        <a:p>
          <a:endParaRPr lang="en-GB" sz="2200"/>
        </a:p>
      </dgm:t>
    </dgm:pt>
    <dgm:pt modelId="{31AB6315-E2EB-B148-ADF8-F700326E782E}" type="sibTrans" cxnId="{736069C0-9F9A-DC46-A67E-1EB4009AE822}">
      <dgm:prSet/>
      <dgm:spPr/>
      <dgm:t>
        <a:bodyPr/>
        <a:lstStyle/>
        <a:p>
          <a:endParaRPr lang="en-GB" sz="2200"/>
        </a:p>
      </dgm:t>
    </dgm:pt>
    <dgm:pt modelId="{4696DC44-F8A4-F742-8A4B-8E497B527362}">
      <dgm:prSet phldrT="[Text]"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Main wash</a:t>
          </a:r>
          <a:endParaRPr lang="en-GB" sz="2200"/>
        </a:p>
      </dgm:t>
    </dgm:pt>
    <dgm:pt modelId="{CC51DF85-45DF-9743-9470-3E9EAB97013D}" type="parTrans" cxnId="{CF17CCE1-7354-CB48-A32F-C75088491ADC}">
      <dgm:prSet/>
      <dgm:spPr/>
      <dgm:t>
        <a:bodyPr/>
        <a:lstStyle/>
        <a:p>
          <a:endParaRPr lang="en-GB" sz="2200"/>
        </a:p>
      </dgm:t>
    </dgm:pt>
    <dgm:pt modelId="{A0F79C04-B31B-BE48-BF88-3239F051AE80}" type="sibTrans" cxnId="{CF17CCE1-7354-CB48-A32F-C75088491ADC}">
      <dgm:prSet/>
      <dgm:spPr/>
      <dgm:t>
        <a:bodyPr/>
        <a:lstStyle/>
        <a:p>
          <a:endParaRPr lang="en-GB" sz="2200"/>
        </a:p>
      </dgm:t>
    </dgm:pt>
    <dgm:pt modelId="{DE69FE2C-503F-CD49-A60D-E83274B7C5EF}">
      <dgm:prSet phldrT="[Text]"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/>
            <a:t>Rinse </a:t>
          </a:r>
          <a:endParaRPr lang="en-GB" sz="2200"/>
        </a:p>
      </dgm:t>
    </dgm:pt>
    <dgm:pt modelId="{8FDE719D-6197-4A4C-ABB7-BA00CD7E5DD1}" type="parTrans" cxnId="{329E103A-1220-D446-9250-3A16F11D3150}">
      <dgm:prSet/>
      <dgm:spPr/>
      <dgm:t>
        <a:bodyPr/>
        <a:lstStyle/>
        <a:p>
          <a:endParaRPr lang="en-GB" sz="2200"/>
        </a:p>
      </dgm:t>
    </dgm:pt>
    <dgm:pt modelId="{A720692F-5BC5-4243-A5D6-8253689913F9}" type="sibTrans" cxnId="{329E103A-1220-D446-9250-3A16F11D3150}">
      <dgm:prSet/>
      <dgm:spPr/>
      <dgm:t>
        <a:bodyPr/>
        <a:lstStyle/>
        <a:p>
          <a:endParaRPr lang="en-GB" sz="2200"/>
        </a:p>
      </dgm:t>
    </dgm:pt>
    <dgm:pt modelId="{3D2362D3-CEED-4F0F-92C3-29921631E363}" type="pres">
      <dgm:prSet presAssocID="{1E09B086-6272-7340-8BAF-C17A74A7646B}" presName="Name0" presStyleCnt="0">
        <dgm:presLayoutVars>
          <dgm:dir/>
          <dgm:resizeHandles val="exact"/>
        </dgm:presLayoutVars>
      </dgm:prSet>
      <dgm:spPr/>
    </dgm:pt>
    <dgm:pt modelId="{51F60137-4BAA-4DE4-893C-DF30ABBD5509}" type="pres">
      <dgm:prSet presAssocID="{427AB4F2-46DA-3C4E-94E0-76A8CD027D16}" presName="node" presStyleLbl="node1" presStyleIdx="0" presStyleCnt="3">
        <dgm:presLayoutVars>
          <dgm:bulletEnabled val="1"/>
        </dgm:presLayoutVars>
      </dgm:prSet>
      <dgm:spPr/>
    </dgm:pt>
    <dgm:pt modelId="{36C23E40-81E2-4A1C-B0EF-8373A36EFBA7}" type="pres">
      <dgm:prSet presAssocID="{31AB6315-E2EB-B148-ADF8-F700326E782E}" presName="sibTrans" presStyleLbl="sibTrans2D1" presStyleIdx="0" presStyleCnt="2"/>
      <dgm:spPr/>
    </dgm:pt>
    <dgm:pt modelId="{61758A88-AC30-45D2-8837-C0CA5B201927}" type="pres">
      <dgm:prSet presAssocID="{31AB6315-E2EB-B148-ADF8-F700326E782E}" presName="connectorText" presStyleLbl="sibTrans2D1" presStyleIdx="0" presStyleCnt="2"/>
      <dgm:spPr/>
    </dgm:pt>
    <dgm:pt modelId="{3941DF66-0967-45B3-8F0C-9250A6360C2E}" type="pres">
      <dgm:prSet presAssocID="{4696DC44-F8A4-F742-8A4B-8E497B527362}" presName="node" presStyleLbl="node1" presStyleIdx="1" presStyleCnt="3">
        <dgm:presLayoutVars>
          <dgm:bulletEnabled val="1"/>
        </dgm:presLayoutVars>
      </dgm:prSet>
      <dgm:spPr/>
    </dgm:pt>
    <dgm:pt modelId="{C918E9E5-1A67-4978-A0B1-F69E215749BC}" type="pres">
      <dgm:prSet presAssocID="{A0F79C04-B31B-BE48-BF88-3239F051AE80}" presName="sibTrans" presStyleLbl="sibTrans2D1" presStyleIdx="1" presStyleCnt="2"/>
      <dgm:spPr/>
    </dgm:pt>
    <dgm:pt modelId="{E1861163-B68C-4F4A-BDAC-85D134420196}" type="pres">
      <dgm:prSet presAssocID="{A0F79C04-B31B-BE48-BF88-3239F051AE80}" presName="connectorText" presStyleLbl="sibTrans2D1" presStyleIdx="1" presStyleCnt="2"/>
      <dgm:spPr/>
    </dgm:pt>
    <dgm:pt modelId="{C5845C3D-A25B-4140-8D7C-3CB193562D3B}" type="pres">
      <dgm:prSet presAssocID="{DE69FE2C-503F-CD49-A60D-E83274B7C5EF}" presName="node" presStyleLbl="node1" presStyleIdx="2" presStyleCnt="3">
        <dgm:presLayoutVars>
          <dgm:bulletEnabled val="1"/>
        </dgm:presLayoutVars>
      </dgm:prSet>
      <dgm:spPr/>
    </dgm:pt>
  </dgm:ptLst>
  <dgm:cxnLst>
    <dgm:cxn modelId="{1CA8C507-42C0-4989-81B0-7AAFDAD95C7C}" type="presOf" srcId="{A0F79C04-B31B-BE48-BF88-3239F051AE80}" destId="{C918E9E5-1A67-4978-A0B1-F69E215749BC}" srcOrd="0" destOrd="0" presId="urn:microsoft.com/office/officeart/2005/8/layout/process1"/>
    <dgm:cxn modelId="{2236240D-551C-407A-98F5-6D948290A61D}" type="presOf" srcId="{A0F79C04-B31B-BE48-BF88-3239F051AE80}" destId="{E1861163-B68C-4F4A-BDAC-85D134420196}" srcOrd="1" destOrd="0" presId="urn:microsoft.com/office/officeart/2005/8/layout/process1"/>
    <dgm:cxn modelId="{98DBF02A-CE5C-4190-A6CF-0180854EB5A5}" type="presOf" srcId="{31AB6315-E2EB-B148-ADF8-F700326E782E}" destId="{61758A88-AC30-45D2-8837-C0CA5B201927}" srcOrd="1" destOrd="0" presId="urn:microsoft.com/office/officeart/2005/8/layout/process1"/>
    <dgm:cxn modelId="{329E103A-1220-D446-9250-3A16F11D3150}" srcId="{1E09B086-6272-7340-8BAF-C17A74A7646B}" destId="{DE69FE2C-503F-CD49-A60D-E83274B7C5EF}" srcOrd="2" destOrd="0" parTransId="{8FDE719D-6197-4A4C-ABB7-BA00CD7E5DD1}" sibTransId="{A720692F-5BC5-4243-A5D6-8253689913F9}"/>
    <dgm:cxn modelId="{B739085C-A92F-4E26-8809-D5C6C41BAD11}" type="presOf" srcId="{1E09B086-6272-7340-8BAF-C17A74A7646B}" destId="{3D2362D3-CEED-4F0F-92C3-29921631E363}" srcOrd="0" destOrd="0" presId="urn:microsoft.com/office/officeart/2005/8/layout/process1"/>
    <dgm:cxn modelId="{BD17A263-A5A8-4832-B50B-3FC92F0F2C81}" type="presOf" srcId="{427AB4F2-46DA-3C4E-94E0-76A8CD027D16}" destId="{51F60137-4BAA-4DE4-893C-DF30ABBD5509}" srcOrd="0" destOrd="0" presId="urn:microsoft.com/office/officeart/2005/8/layout/process1"/>
    <dgm:cxn modelId="{2989E752-DFCE-4B5F-A763-E6F56A542923}" type="presOf" srcId="{31AB6315-E2EB-B148-ADF8-F700326E782E}" destId="{36C23E40-81E2-4A1C-B0EF-8373A36EFBA7}" srcOrd="0" destOrd="0" presId="urn:microsoft.com/office/officeart/2005/8/layout/process1"/>
    <dgm:cxn modelId="{A90B7276-740A-425C-B770-D4A26B45B490}" type="presOf" srcId="{4696DC44-F8A4-F742-8A4B-8E497B527362}" destId="{3941DF66-0967-45B3-8F0C-9250A6360C2E}" srcOrd="0" destOrd="0" presId="urn:microsoft.com/office/officeart/2005/8/layout/process1"/>
    <dgm:cxn modelId="{736069C0-9F9A-DC46-A67E-1EB4009AE822}" srcId="{1E09B086-6272-7340-8BAF-C17A74A7646B}" destId="{427AB4F2-46DA-3C4E-94E0-76A8CD027D16}" srcOrd="0" destOrd="0" parTransId="{3ED9F34C-0EF9-B740-BA89-DB13C6311C4E}" sibTransId="{31AB6315-E2EB-B148-ADF8-F700326E782E}"/>
    <dgm:cxn modelId="{A3160DD8-17D2-4836-8E02-732541450C13}" type="presOf" srcId="{DE69FE2C-503F-CD49-A60D-E83274B7C5EF}" destId="{C5845C3D-A25B-4140-8D7C-3CB193562D3B}" srcOrd="0" destOrd="0" presId="urn:microsoft.com/office/officeart/2005/8/layout/process1"/>
    <dgm:cxn modelId="{CF17CCE1-7354-CB48-A32F-C75088491ADC}" srcId="{1E09B086-6272-7340-8BAF-C17A74A7646B}" destId="{4696DC44-F8A4-F742-8A4B-8E497B527362}" srcOrd="1" destOrd="0" parTransId="{CC51DF85-45DF-9743-9470-3E9EAB97013D}" sibTransId="{A0F79C04-B31B-BE48-BF88-3239F051AE80}"/>
    <dgm:cxn modelId="{8347505F-B469-4F0A-A89A-7F8F60095127}" type="presParOf" srcId="{3D2362D3-CEED-4F0F-92C3-29921631E363}" destId="{51F60137-4BAA-4DE4-893C-DF30ABBD5509}" srcOrd="0" destOrd="0" presId="urn:microsoft.com/office/officeart/2005/8/layout/process1"/>
    <dgm:cxn modelId="{FCB059D7-5DDF-4071-8E98-863EB93580D7}" type="presParOf" srcId="{3D2362D3-CEED-4F0F-92C3-29921631E363}" destId="{36C23E40-81E2-4A1C-B0EF-8373A36EFBA7}" srcOrd="1" destOrd="0" presId="urn:microsoft.com/office/officeart/2005/8/layout/process1"/>
    <dgm:cxn modelId="{67CBDE4D-8EFE-4A23-8377-FCF8A868EAE4}" type="presParOf" srcId="{36C23E40-81E2-4A1C-B0EF-8373A36EFBA7}" destId="{61758A88-AC30-45D2-8837-C0CA5B201927}" srcOrd="0" destOrd="0" presId="urn:microsoft.com/office/officeart/2005/8/layout/process1"/>
    <dgm:cxn modelId="{A1CFFE41-2192-4226-BF73-4FF3BE49BF90}" type="presParOf" srcId="{3D2362D3-CEED-4F0F-92C3-29921631E363}" destId="{3941DF66-0967-45B3-8F0C-9250A6360C2E}" srcOrd="2" destOrd="0" presId="urn:microsoft.com/office/officeart/2005/8/layout/process1"/>
    <dgm:cxn modelId="{F5C82629-C795-4DD1-8260-242FEE1234F5}" type="presParOf" srcId="{3D2362D3-CEED-4F0F-92C3-29921631E363}" destId="{C918E9E5-1A67-4978-A0B1-F69E215749BC}" srcOrd="3" destOrd="0" presId="urn:microsoft.com/office/officeart/2005/8/layout/process1"/>
    <dgm:cxn modelId="{A8981F88-578A-42D7-BE33-D9203C45888B}" type="presParOf" srcId="{C918E9E5-1A67-4978-A0B1-F69E215749BC}" destId="{E1861163-B68C-4F4A-BDAC-85D134420196}" srcOrd="0" destOrd="0" presId="urn:microsoft.com/office/officeart/2005/8/layout/process1"/>
    <dgm:cxn modelId="{51168F77-B7F0-4B63-B371-899D48543963}" type="presParOf" srcId="{3D2362D3-CEED-4F0F-92C3-29921631E363}" destId="{C5845C3D-A25B-4140-8D7C-3CB193562D3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BA5250C-C7CE-4D24-8D9F-F89EECF1F16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1A586771-D864-4647-8FC7-AA3D4A1587E9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punctures, abrasions or cuts</a:t>
          </a:r>
          <a:endParaRPr lang="en-PH" sz="2200"/>
        </a:p>
      </dgm:t>
    </dgm:pt>
    <dgm:pt modelId="{446E6B0A-AD99-44CC-8989-6EFDA4198482}" type="parTrans" cxnId="{963AFC27-A4D2-4582-B3BA-D1DE7E45B042}">
      <dgm:prSet/>
      <dgm:spPr/>
      <dgm:t>
        <a:bodyPr/>
        <a:lstStyle/>
        <a:p>
          <a:endParaRPr lang="en-PH" sz="2200"/>
        </a:p>
      </dgm:t>
    </dgm:pt>
    <dgm:pt modelId="{5957DDFB-366E-4465-A335-F7B7D7FB2F2A}" type="sibTrans" cxnId="{963AFC27-A4D2-4582-B3BA-D1DE7E45B042}">
      <dgm:prSet/>
      <dgm:spPr/>
      <dgm:t>
        <a:bodyPr/>
        <a:lstStyle/>
        <a:p>
          <a:endParaRPr lang="en-PH" sz="2200"/>
        </a:p>
      </dgm:t>
    </dgm:pt>
    <dgm:pt modelId="{3E3F57C6-AC5D-459E-A8EE-8CF3CC519635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the mucous membranes of the eyes, nose or mouth</a:t>
          </a:r>
          <a:endParaRPr lang="en-PH" sz="2200"/>
        </a:p>
      </dgm:t>
    </dgm:pt>
    <dgm:pt modelId="{E75DEF0F-5F9D-457A-AFC5-F9340768D387}" type="parTrans" cxnId="{1B8D9919-2A55-49B7-9F80-4A5894EF9A20}">
      <dgm:prSet/>
      <dgm:spPr/>
      <dgm:t>
        <a:bodyPr/>
        <a:lstStyle/>
        <a:p>
          <a:endParaRPr lang="en-PH" sz="2200"/>
        </a:p>
      </dgm:t>
    </dgm:pt>
    <dgm:pt modelId="{462F8136-EE93-45BE-BDDE-D7873C4AB8A6}" type="sibTrans" cxnId="{1B8D9919-2A55-49B7-9F80-4A5894EF9A20}">
      <dgm:prSet/>
      <dgm:spPr/>
      <dgm:t>
        <a:bodyPr/>
        <a:lstStyle/>
        <a:p>
          <a:endParaRPr lang="en-PH" sz="2200"/>
        </a:p>
      </dgm:t>
    </dgm:pt>
    <dgm:pt modelId="{5C1689F7-A496-4040-BA48-CFB9B6D266D0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inhalation</a:t>
          </a:r>
          <a:endParaRPr lang="en-PH" sz="2200"/>
        </a:p>
      </dgm:t>
    </dgm:pt>
    <dgm:pt modelId="{4A44521D-CFF6-429A-B751-B250C37192F8}" type="parTrans" cxnId="{811C4D81-EB5E-456A-A8BE-29D9FC85215E}">
      <dgm:prSet/>
      <dgm:spPr/>
      <dgm:t>
        <a:bodyPr/>
        <a:lstStyle/>
        <a:p>
          <a:endParaRPr lang="en-PH" sz="2200"/>
        </a:p>
      </dgm:t>
    </dgm:pt>
    <dgm:pt modelId="{AF055BA0-BBA4-4ABE-8A07-5D206C11129F}" type="sibTrans" cxnId="{811C4D81-EB5E-456A-A8BE-29D9FC85215E}">
      <dgm:prSet/>
      <dgm:spPr/>
      <dgm:t>
        <a:bodyPr/>
        <a:lstStyle/>
        <a:p>
          <a:endParaRPr lang="en-PH" sz="2200"/>
        </a:p>
      </dgm:t>
    </dgm:pt>
    <dgm:pt modelId="{34D135C6-1F3B-488B-8D39-E8C19CCE7250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ingestion.</a:t>
          </a:r>
          <a:endParaRPr lang="en-PH" sz="2200"/>
        </a:p>
      </dgm:t>
    </dgm:pt>
    <dgm:pt modelId="{A614E964-00A4-4342-8376-3173CE62ECF6}" type="parTrans" cxnId="{ED8B8874-1E15-4488-9814-898EE8BE5F3F}">
      <dgm:prSet/>
      <dgm:spPr/>
      <dgm:t>
        <a:bodyPr/>
        <a:lstStyle/>
        <a:p>
          <a:endParaRPr lang="en-PH" sz="2200"/>
        </a:p>
      </dgm:t>
    </dgm:pt>
    <dgm:pt modelId="{9FF358B8-05A7-4BAD-947C-6B8564966D82}" type="sibTrans" cxnId="{ED8B8874-1E15-4488-9814-898EE8BE5F3F}">
      <dgm:prSet/>
      <dgm:spPr/>
      <dgm:t>
        <a:bodyPr/>
        <a:lstStyle/>
        <a:p>
          <a:endParaRPr lang="en-PH" sz="2200"/>
        </a:p>
      </dgm:t>
    </dgm:pt>
    <dgm:pt modelId="{8D63EA0F-C41F-408A-BD51-7036D993A3DA}" type="pres">
      <dgm:prSet presAssocID="{7BA5250C-C7CE-4D24-8D9F-F89EECF1F164}" presName="linear" presStyleCnt="0">
        <dgm:presLayoutVars>
          <dgm:animLvl val="lvl"/>
          <dgm:resizeHandles val="exact"/>
        </dgm:presLayoutVars>
      </dgm:prSet>
      <dgm:spPr/>
    </dgm:pt>
    <dgm:pt modelId="{0CD19BD0-16FA-48E0-ADED-7ECB3A134746}" type="pres">
      <dgm:prSet presAssocID="{1A586771-D864-4647-8FC7-AA3D4A1587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07DEBC-5EC9-4A42-BE73-77E6F9609A89}" type="pres">
      <dgm:prSet presAssocID="{5957DDFB-366E-4465-A335-F7B7D7FB2F2A}" presName="spacer" presStyleCnt="0"/>
      <dgm:spPr/>
    </dgm:pt>
    <dgm:pt modelId="{8300D56B-3A9A-4992-A235-704E5A611864}" type="pres">
      <dgm:prSet presAssocID="{3E3F57C6-AC5D-459E-A8EE-8CF3CC51963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557A762-144D-44AC-AE13-E00330B41F98}" type="pres">
      <dgm:prSet presAssocID="{462F8136-EE93-45BE-BDDE-D7873C4AB8A6}" presName="spacer" presStyleCnt="0"/>
      <dgm:spPr/>
    </dgm:pt>
    <dgm:pt modelId="{F36002C1-4BAE-40CA-8D94-39319AD372D3}" type="pres">
      <dgm:prSet presAssocID="{5C1689F7-A496-4040-BA48-CFB9B6D266D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6EA87FB-833F-443E-BF37-60362676A1E5}" type="pres">
      <dgm:prSet presAssocID="{AF055BA0-BBA4-4ABE-8A07-5D206C11129F}" presName="spacer" presStyleCnt="0"/>
      <dgm:spPr/>
    </dgm:pt>
    <dgm:pt modelId="{FD0FBC54-795F-40CF-A3D7-E11FF969827D}" type="pres">
      <dgm:prSet presAssocID="{34D135C6-1F3B-488B-8D39-E8C19CCE725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B8D9919-2A55-49B7-9F80-4A5894EF9A20}" srcId="{7BA5250C-C7CE-4D24-8D9F-F89EECF1F164}" destId="{3E3F57C6-AC5D-459E-A8EE-8CF3CC519635}" srcOrd="1" destOrd="0" parTransId="{E75DEF0F-5F9D-457A-AFC5-F9340768D387}" sibTransId="{462F8136-EE93-45BE-BDDE-D7873C4AB8A6}"/>
    <dgm:cxn modelId="{963AFC27-A4D2-4582-B3BA-D1DE7E45B042}" srcId="{7BA5250C-C7CE-4D24-8D9F-F89EECF1F164}" destId="{1A586771-D864-4647-8FC7-AA3D4A1587E9}" srcOrd="0" destOrd="0" parTransId="{446E6B0A-AD99-44CC-8989-6EFDA4198482}" sibTransId="{5957DDFB-366E-4465-A335-F7B7D7FB2F2A}"/>
    <dgm:cxn modelId="{5BDCA863-12F3-4D8A-889C-EAC46B84E68E}" type="presOf" srcId="{5C1689F7-A496-4040-BA48-CFB9B6D266D0}" destId="{F36002C1-4BAE-40CA-8D94-39319AD372D3}" srcOrd="0" destOrd="0" presId="urn:microsoft.com/office/officeart/2005/8/layout/vList2"/>
    <dgm:cxn modelId="{FEAEC053-FE97-4B9A-AD86-B395F8714DAE}" type="presOf" srcId="{34D135C6-1F3B-488B-8D39-E8C19CCE7250}" destId="{FD0FBC54-795F-40CF-A3D7-E11FF969827D}" srcOrd="0" destOrd="0" presId="urn:microsoft.com/office/officeart/2005/8/layout/vList2"/>
    <dgm:cxn modelId="{ED8B8874-1E15-4488-9814-898EE8BE5F3F}" srcId="{7BA5250C-C7CE-4D24-8D9F-F89EECF1F164}" destId="{34D135C6-1F3B-488B-8D39-E8C19CCE7250}" srcOrd="3" destOrd="0" parTransId="{A614E964-00A4-4342-8376-3173CE62ECF6}" sibTransId="{9FF358B8-05A7-4BAD-947C-6B8564966D82}"/>
    <dgm:cxn modelId="{811C4D81-EB5E-456A-A8BE-29D9FC85215E}" srcId="{7BA5250C-C7CE-4D24-8D9F-F89EECF1F164}" destId="{5C1689F7-A496-4040-BA48-CFB9B6D266D0}" srcOrd="2" destOrd="0" parTransId="{4A44521D-CFF6-429A-B751-B250C37192F8}" sibTransId="{AF055BA0-BBA4-4ABE-8A07-5D206C11129F}"/>
    <dgm:cxn modelId="{FBF22C94-0DBA-4828-8251-DCAEE2E8AB8A}" type="presOf" srcId="{3E3F57C6-AC5D-459E-A8EE-8CF3CC519635}" destId="{8300D56B-3A9A-4992-A235-704E5A611864}" srcOrd="0" destOrd="0" presId="urn:microsoft.com/office/officeart/2005/8/layout/vList2"/>
    <dgm:cxn modelId="{25C71A9A-7F70-4F36-8166-1B6CEA269896}" type="presOf" srcId="{7BA5250C-C7CE-4D24-8D9F-F89EECF1F164}" destId="{8D63EA0F-C41F-408A-BD51-7036D993A3DA}" srcOrd="0" destOrd="0" presId="urn:microsoft.com/office/officeart/2005/8/layout/vList2"/>
    <dgm:cxn modelId="{834B6CAC-52B4-426C-B65E-F2BE93E20A4E}" type="presOf" srcId="{1A586771-D864-4647-8FC7-AA3D4A1587E9}" destId="{0CD19BD0-16FA-48E0-ADED-7ECB3A134746}" srcOrd="0" destOrd="0" presId="urn:microsoft.com/office/officeart/2005/8/layout/vList2"/>
    <dgm:cxn modelId="{4FA9B6CD-B27C-4E73-BDCE-F2031CCA307B}" type="presParOf" srcId="{8D63EA0F-C41F-408A-BD51-7036D993A3DA}" destId="{0CD19BD0-16FA-48E0-ADED-7ECB3A134746}" srcOrd="0" destOrd="0" presId="urn:microsoft.com/office/officeart/2005/8/layout/vList2"/>
    <dgm:cxn modelId="{C5B50B4A-AE6A-4CF0-8B66-D6DB6F8D07E5}" type="presParOf" srcId="{8D63EA0F-C41F-408A-BD51-7036D993A3DA}" destId="{4507DEBC-5EC9-4A42-BE73-77E6F9609A89}" srcOrd="1" destOrd="0" presId="urn:microsoft.com/office/officeart/2005/8/layout/vList2"/>
    <dgm:cxn modelId="{F4406612-0E12-42E3-AF46-B6E9B2C7EC91}" type="presParOf" srcId="{8D63EA0F-C41F-408A-BD51-7036D993A3DA}" destId="{8300D56B-3A9A-4992-A235-704E5A611864}" srcOrd="2" destOrd="0" presId="urn:microsoft.com/office/officeart/2005/8/layout/vList2"/>
    <dgm:cxn modelId="{D80E32DB-9277-494F-B99F-890887EF3CB2}" type="presParOf" srcId="{8D63EA0F-C41F-408A-BD51-7036D993A3DA}" destId="{1557A762-144D-44AC-AE13-E00330B41F98}" srcOrd="3" destOrd="0" presId="urn:microsoft.com/office/officeart/2005/8/layout/vList2"/>
    <dgm:cxn modelId="{1CD19FF5-1219-46E0-808B-BCEE4C23EE62}" type="presParOf" srcId="{8D63EA0F-C41F-408A-BD51-7036D993A3DA}" destId="{F36002C1-4BAE-40CA-8D94-39319AD372D3}" srcOrd="4" destOrd="0" presId="urn:microsoft.com/office/officeart/2005/8/layout/vList2"/>
    <dgm:cxn modelId="{371E3318-7B66-49F7-80FB-E782083C7471}" type="presParOf" srcId="{8D63EA0F-C41F-408A-BD51-7036D993A3DA}" destId="{16EA87FB-833F-443E-BF37-60362676A1E5}" srcOrd="5" destOrd="0" presId="urn:microsoft.com/office/officeart/2005/8/layout/vList2"/>
    <dgm:cxn modelId="{46512457-5AB8-412C-86A6-6E8A7DC26049}" type="presParOf" srcId="{8D63EA0F-C41F-408A-BD51-7036D993A3DA}" destId="{FD0FBC54-795F-40CF-A3D7-E11FF969827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6E5A039-08F6-49F1-9107-7375977CC51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70F91839-6CFE-44B5-A675-17548340223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Additional use of personal protective equipment</a:t>
          </a:r>
          <a:endParaRPr lang="en-PH" sz="2200" dirty="0"/>
        </a:p>
      </dgm:t>
    </dgm:pt>
    <dgm:pt modelId="{D616600B-07A1-4CC6-AE1F-881D3406C6DC}" type="parTrans" cxnId="{CD919A7E-9CC7-4181-8F79-7EE58C739EF0}">
      <dgm:prSet/>
      <dgm:spPr/>
      <dgm:t>
        <a:bodyPr/>
        <a:lstStyle/>
        <a:p>
          <a:endParaRPr lang="en-PH" sz="2200"/>
        </a:p>
      </dgm:t>
    </dgm:pt>
    <dgm:pt modelId="{6EB61DF3-365A-487B-B83B-AC57E440C7DE}" type="sibTrans" cxnId="{CD919A7E-9CC7-4181-8F79-7EE58C739EF0}">
      <dgm:prSet/>
      <dgm:spPr/>
      <dgm:t>
        <a:bodyPr/>
        <a:lstStyle/>
        <a:p>
          <a:endParaRPr lang="en-PH" sz="2200"/>
        </a:p>
      </dgm:t>
    </dgm:pt>
    <dgm:pt modelId="{5DD3A2D8-DF9B-49EF-8421-A4DC281B7760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Dedicated equipment for infection control</a:t>
          </a:r>
          <a:endParaRPr lang="en-PH" sz="2200" dirty="0"/>
        </a:p>
      </dgm:t>
    </dgm:pt>
    <dgm:pt modelId="{88B83711-87BD-4A37-AA9B-DC0F51F0BD4C}" type="parTrans" cxnId="{32214522-7A9C-4C9D-9CFD-CDF109BDD9DE}">
      <dgm:prSet/>
      <dgm:spPr/>
      <dgm:t>
        <a:bodyPr/>
        <a:lstStyle/>
        <a:p>
          <a:endParaRPr lang="en-PH" sz="2200"/>
        </a:p>
      </dgm:t>
    </dgm:pt>
    <dgm:pt modelId="{8DFF0230-C020-4142-B4EF-78C60356D3EF}" type="sibTrans" cxnId="{32214522-7A9C-4C9D-9CFD-CDF109BDD9DE}">
      <dgm:prSet/>
      <dgm:spPr/>
      <dgm:t>
        <a:bodyPr/>
        <a:lstStyle/>
        <a:p>
          <a:endParaRPr lang="en-PH" sz="2200"/>
        </a:p>
      </dgm:t>
    </dgm:pt>
    <dgm:pt modelId="{76956FB0-A072-41DD-BE65-AF1BEAF39EF1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Special ventilation requirements</a:t>
          </a:r>
          <a:endParaRPr lang="en-PH" sz="2200" dirty="0"/>
        </a:p>
      </dgm:t>
    </dgm:pt>
    <dgm:pt modelId="{C42C95FF-2355-4475-A303-A403204D2B17}" type="parTrans" cxnId="{27254670-8329-4280-B543-1924D025F490}">
      <dgm:prSet/>
      <dgm:spPr/>
      <dgm:t>
        <a:bodyPr/>
        <a:lstStyle/>
        <a:p>
          <a:endParaRPr lang="en-PH" sz="2200"/>
        </a:p>
      </dgm:t>
    </dgm:pt>
    <dgm:pt modelId="{C74775FF-4101-4FD6-B05F-DA17F9DE9457}" type="sibTrans" cxnId="{27254670-8329-4280-B543-1924D025F490}">
      <dgm:prSet/>
      <dgm:spPr/>
      <dgm:t>
        <a:bodyPr/>
        <a:lstStyle/>
        <a:p>
          <a:endParaRPr lang="en-PH" sz="2200"/>
        </a:p>
      </dgm:t>
    </dgm:pt>
    <dgm:pt modelId="{F3E3D450-6E44-43DE-A943-A5ECA931825D}" type="pres">
      <dgm:prSet presAssocID="{46E5A039-08F6-49F1-9107-7375977CC514}" presName="diagram" presStyleCnt="0">
        <dgm:presLayoutVars>
          <dgm:dir/>
          <dgm:resizeHandles val="exact"/>
        </dgm:presLayoutVars>
      </dgm:prSet>
      <dgm:spPr/>
    </dgm:pt>
    <dgm:pt modelId="{DE2BF3D9-1D53-4C0C-B929-24E9EFBD32F7}" type="pres">
      <dgm:prSet presAssocID="{70F91839-6CFE-44B5-A675-175483402230}" presName="node" presStyleLbl="node1" presStyleIdx="0" presStyleCnt="3">
        <dgm:presLayoutVars>
          <dgm:bulletEnabled val="1"/>
        </dgm:presLayoutVars>
      </dgm:prSet>
      <dgm:spPr/>
    </dgm:pt>
    <dgm:pt modelId="{2970E143-5634-4FAC-893C-215E46D7872B}" type="pres">
      <dgm:prSet presAssocID="{6EB61DF3-365A-487B-B83B-AC57E440C7DE}" presName="sibTrans" presStyleCnt="0"/>
      <dgm:spPr/>
    </dgm:pt>
    <dgm:pt modelId="{022CC14F-48BA-4E64-BF7E-39868B42A589}" type="pres">
      <dgm:prSet presAssocID="{5DD3A2D8-DF9B-49EF-8421-A4DC281B7760}" presName="node" presStyleLbl="node1" presStyleIdx="1" presStyleCnt="3">
        <dgm:presLayoutVars>
          <dgm:bulletEnabled val="1"/>
        </dgm:presLayoutVars>
      </dgm:prSet>
      <dgm:spPr/>
    </dgm:pt>
    <dgm:pt modelId="{24CFD940-709E-4092-95B7-A475EB7BAA46}" type="pres">
      <dgm:prSet presAssocID="{8DFF0230-C020-4142-B4EF-78C60356D3EF}" presName="sibTrans" presStyleCnt="0"/>
      <dgm:spPr/>
    </dgm:pt>
    <dgm:pt modelId="{5B2CD679-1340-4011-9BC1-B36D38145C06}" type="pres">
      <dgm:prSet presAssocID="{76956FB0-A072-41DD-BE65-AF1BEAF39EF1}" presName="node" presStyleLbl="node1" presStyleIdx="2" presStyleCnt="3">
        <dgm:presLayoutVars>
          <dgm:bulletEnabled val="1"/>
        </dgm:presLayoutVars>
      </dgm:prSet>
      <dgm:spPr/>
    </dgm:pt>
  </dgm:ptLst>
  <dgm:cxnLst>
    <dgm:cxn modelId="{32214522-7A9C-4C9D-9CFD-CDF109BDD9DE}" srcId="{46E5A039-08F6-49F1-9107-7375977CC514}" destId="{5DD3A2D8-DF9B-49EF-8421-A4DC281B7760}" srcOrd="1" destOrd="0" parTransId="{88B83711-87BD-4A37-AA9B-DC0F51F0BD4C}" sibTransId="{8DFF0230-C020-4142-B4EF-78C60356D3EF}"/>
    <dgm:cxn modelId="{FB78544C-FE6C-46C1-8DB5-09BFA6552598}" type="presOf" srcId="{70F91839-6CFE-44B5-A675-175483402230}" destId="{DE2BF3D9-1D53-4C0C-B929-24E9EFBD32F7}" srcOrd="0" destOrd="0" presId="urn:microsoft.com/office/officeart/2005/8/layout/default"/>
    <dgm:cxn modelId="{98E6F96E-5B84-4C56-9C84-7AFA1AA8E02D}" type="presOf" srcId="{5DD3A2D8-DF9B-49EF-8421-A4DC281B7760}" destId="{022CC14F-48BA-4E64-BF7E-39868B42A589}" srcOrd="0" destOrd="0" presId="urn:microsoft.com/office/officeart/2005/8/layout/default"/>
    <dgm:cxn modelId="{27254670-8329-4280-B543-1924D025F490}" srcId="{46E5A039-08F6-49F1-9107-7375977CC514}" destId="{76956FB0-A072-41DD-BE65-AF1BEAF39EF1}" srcOrd="2" destOrd="0" parTransId="{C42C95FF-2355-4475-A303-A403204D2B17}" sibTransId="{C74775FF-4101-4FD6-B05F-DA17F9DE9457}"/>
    <dgm:cxn modelId="{CD919A7E-9CC7-4181-8F79-7EE58C739EF0}" srcId="{46E5A039-08F6-49F1-9107-7375977CC514}" destId="{70F91839-6CFE-44B5-A675-175483402230}" srcOrd="0" destOrd="0" parTransId="{D616600B-07A1-4CC6-AE1F-881D3406C6DC}" sibTransId="{6EB61DF3-365A-487B-B83B-AC57E440C7DE}"/>
    <dgm:cxn modelId="{2670BF90-5946-44E3-BDFF-12931287A706}" type="presOf" srcId="{46E5A039-08F6-49F1-9107-7375977CC514}" destId="{F3E3D450-6E44-43DE-A943-A5ECA931825D}" srcOrd="0" destOrd="0" presId="urn:microsoft.com/office/officeart/2005/8/layout/default"/>
    <dgm:cxn modelId="{2021DBDA-B4E0-4201-839A-DE9769C46A65}" type="presOf" srcId="{76956FB0-A072-41DD-BE65-AF1BEAF39EF1}" destId="{5B2CD679-1340-4011-9BC1-B36D38145C06}" srcOrd="0" destOrd="0" presId="urn:microsoft.com/office/officeart/2005/8/layout/default"/>
    <dgm:cxn modelId="{2F403B24-CD93-4E44-8A25-634482FFC8BC}" type="presParOf" srcId="{F3E3D450-6E44-43DE-A943-A5ECA931825D}" destId="{DE2BF3D9-1D53-4C0C-B929-24E9EFBD32F7}" srcOrd="0" destOrd="0" presId="urn:microsoft.com/office/officeart/2005/8/layout/default"/>
    <dgm:cxn modelId="{D2F719BD-D357-4A92-9A64-230EABAA67D2}" type="presParOf" srcId="{F3E3D450-6E44-43DE-A943-A5ECA931825D}" destId="{2970E143-5634-4FAC-893C-215E46D7872B}" srcOrd="1" destOrd="0" presId="urn:microsoft.com/office/officeart/2005/8/layout/default"/>
    <dgm:cxn modelId="{875B7B74-3DEB-4CF8-AC19-F2A61459BB98}" type="presParOf" srcId="{F3E3D450-6E44-43DE-A943-A5ECA931825D}" destId="{022CC14F-48BA-4E64-BF7E-39868B42A589}" srcOrd="2" destOrd="0" presId="urn:microsoft.com/office/officeart/2005/8/layout/default"/>
    <dgm:cxn modelId="{30D93E8B-E408-494C-BB01-CDC0B8324A51}" type="presParOf" srcId="{F3E3D450-6E44-43DE-A943-A5ECA931825D}" destId="{24CFD940-709E-4092-95B7-A475EB7BAA46}" srcOrd="3" destOrd="0" presId="urn:microsoft.com/office/officeart/2005/8/layout/default"/>
    <dgm:cxn modelId="{70265D7D-2F90-4F71-B929-A9C59FC1B647}" type="presParOf" srcId="{F3E3D450-6E44-43DE-A943-A5ECA931825D}" destId="{5B2CD679-1340-4011-9BC1-B36D38145C0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4587B71-03A1-4630-A8A0-A05000A881C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AC897F5C-C32B-4AF8-A20F-5617A778B8C3}">
      <dgm:prSet phldrT="[Text]" custT="1"/>
      <dgm:spPr/>
      <dgm:t>
        <a:bodyPr/>
        <a:lstStyle/>
        <a:p>
          <a:pPr algn="ctr"/>
          <a:r>
            <a:rPr lang="en-AU" sz="2200"/>
            <a:t>Contact precautions</a:t>
          </a:r>
          <a:endParaRPr lang="en-PH" sz="2200"/>
        </a:p>
      </dgm:t>
    </dgm:pt>
    <dgm:pt modelId="{B4694EC8-187B-448C-AD1D-EDA9EA77EA55}" type="parTrans" cxnId="{9ADAD2DB-9472-4E18-9115-2E109342D3A6}">
      <dgm:prSet/>
      <dgm:spPr/>
      <dgm:t>
        <a:bodyPr/>
        <a:lstStyle/>
        <a:p>
          <a:pPr algn="ctr"/>
          <a:endParaRPr lang="en-PH" sz="2200"/>
        </a:p>
      </dgm:t>
    </dgm:pt>
    <dgm:pt modelId="{05843B16-50A2-469E-8B8D-B7FF905DFEEE}" type="sibTrans" cxnId="{9ADAD2DB-9472-4E18-9115-2E109342D3A6}">
      <dgm:prSet/>
      <dgm:spPr/>
      <dgm:t>
        <a:bodyPr/>
        <a:lstStyle/>
        <a:p>
          <a:pPr algn="ctr"/>
          <a:endParaRPr lang="en-PH" sz="2200"/>
        </a:p>
      </dgm:t>
    </dgm:pt>
    <dgm:pt modelId="{CACE01AF-CCCE-4993-B23B-FAA4DE6ADAD0}">
      <dgm:prSet custT="1"/>
      <dgm:spPr/>
      <dgm:t>
        <a:bodyPr/>
        <a:lstStyle/>
        <a:p>
          <a:pPr algn="ctr">
            <a:buFont typeface="Wingdings" panose="05000000000000000000" pitchFamily="2" charset="2"/>
            <a:buChar char=""/>
          </a:pPr>
          <a:r>
            <a:rPr lang="en-AU" sz="2200"/>
            <a:t>Droplet precautions</a:t>
          </a:r>
          <a:endParaRPr lang="en-PH" sz="2200"/>
        </a:p>
      </dgm:t>
    </dgm:pt>
    <dgm:pt modelId="{0A6D066A-2284-4081-9A1E-970A2825C2D6}" type="parTrans" cxnId="{0EC4D457-12F8-4866-8CBA-D58811E7882B}">
      <dgm:prSet/>
      <dgm:spPr/>
      <dgm:t>
        <a:bodyPr/>
        <a:lstStyle/>
        <a:p>
          <a:pPr algn="ctr"/>
          <a:endParaRPr lang="en-PH" sz="2200"/>
        </a:p>
      </dgm:t>
    </dgm:pt>
    <dgm:pt modelId="{2AFBDAE7-0804-4A32-9C9C-4906CFE192E9}" type="sibTrans" cxnId="{0EC4D457-12F8-4866-8CBA-D58811E7882B}">
      <dgm:prSet/>
      <dgm:spPr/>
      <dgm:t>
        <a:bodyPr/>
        <a:lstStyle/>
        <a:p>
          <a:pPr algn="ctr"/>
          <a:endParaRPr lang="en-PH" sz="2200"/>
        </a:p>
      </dgm:t>
    </dgm:pt>
    <dgm:pt modelId="{FEDF70AA-2030-494D-8536-BE135F80875B}">
      <dgm:prSet custT="1"/>
      <dgm:spPr/>
      <dgm:t>
        <a:bodyPr/>
        <a:lstStyle/>
        <a:p>
          <a:pPr algn="ctr">
            <a:buFont typeface="Wingdings" panose="05000000000000000000" pitchFamily="2" charset="2"/>
            <a:buChar char=""/>
          </a:pPr>
          <a:r>
            <a:rPr lang="en-AU" sz="2200"/>
            <a:t>Airborne precautions</a:t>
          </a:r>
          <a:endParaRPr lang="en-PH" sz="2200"/>
        </a:p>
      </dgm:t>
    </dgm:pt>
    <dgm:pt modelId="{4F3BDFD9-2505-45B8-AFF5-2F85632252E3}" type="parTrans" cxnId="{7C990C61-DB09-45E7-89D3-95BCA23AD1ED}">
      <dgm:prSet/>
      <dgm:spPr/>
      <dgm:t>
        <a:bodyPr/>
        <a:lstStyle/>
        <a:p>
          <a:pPr algn="ctr"/>
          <a:endParaRPr lang="en-PH" sz="2200"/>
        </a:p>
      </dgm:t>
    </dgm:pt>
    <dgm:pt modelId="{637C0175-3E12-4FCC-BC3F-BB4942065335}" type="sibTrans" cxnId="{7C990C61-DB09-45E7-89D3-95BCA23AD1ED}">
      <dgm:prSet/>
      <dgm:spPr/>
      <dgm:t>
        <a:bodyPr/>
        <a:lstStyle/>
        <a:p>
          <a:pPr algn="ctr"/>
          <a:endParaRPr lang="en-PH" sz="2200"/>
        </a:p>
      </dgm:t>
    </dgm:pt>
    <dgm:pt modelId="{C1838FE6-0011-4CEA-9511-6EFCD02A15C0}" type="pres">
      <dgm:prSet presAssocID="{64587B71-03A1-4630-A8A0-A05000A881C7}" presName="linear" presStyleCnt="0">
        <dgm:presLayoutVars>
          <dgm:animLvl val="lvl"/>
          <dgm:resizeHandles val="exact"/>
        </dgm:presLayoutVars>
      </dgm:prSet>
      <dgm:spPr/>
    </dgm:pt>
    <dgm:pt modelId="{E5B7A0DE-B3DA-4162-84F1-1096CCC3E979}" type="pres">
      <dgm:prSet presAssocID="{AC897F5C-C32B-4AF8-A20F-5617A778B8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3A81AF0-4709-4425-9822-EF91F0372D44}" type="pres">
      <dgm:prSet presAssocID="{05843B16-50A2-469E-8B8D-B7FF905DFEEE}" presName="spacer" presStyleCnt="0"/>
      <dgm:spPr/>
    </dgm:pt>
    <dgm:pt modelId="{75FFA06D-62EF-4C35-B774-7FA923E58EC2}" type="pres">
      <dgm:prSet presAssocID="{CACE01AF-CCCE-4993-B23B-FAA4DE6ADAD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9E14181-5E30-412E-8832-5258737E0298}" type="pres">
      <dgm:prSet presAssocID="{2AFBDAE7-0804-4A32-9C9C-4906CFE192E9}" presName="spacer" presStyleCnt="0"/>
      <dgm:spPr/>
    </dgm:pt>
    <dgm:pt modelId="{CEA92ED6-4EB5-41EF-9EFE-7219AA95E9CA}" type="pres">
      <dgm:prSet presAssocID="{FEDF70AA-2030-494D-8536-BE135F80875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3CE8722-F4FB-4E50-AC93-CC8FFF4579A1}" type="presOf" srcId="{AC897F5C-C32B-4AF8-A20F-5617A778B8C3}" destId="{E5B7A0DE-B3DA-4162-84F1-1096CCC3E979}" srcOrd="0" destOrd="0" presId="urn:microsoft.com/office/officeart/2005/8/layout/vList2"/>
    <dgm:cxn modelId="{7C990C61-DB09-45E7-89D3-95BCA23AD1ED}" srcId="{64587B71-03A1-4630-A8A0-A05000A881C7}" destId="{FEDF70AA-2030-494D-8536-BE135F80875B}" srcOrd="2" destOrd="0" parTransId="{4F3BDFD9-2505-45B8-AFF5-2F85632252E3}" sibTransId="{637C0175-3E12-4FCC-BC3F-BB4942065335}"/>
    <dgm:cxn modelId="{73042E69-5A54-4DFF-906F-94B83C8DF61B}" type="presOf" srcId="{CACE01AF-CCCE-4993-B23B-FAA4DE6ADAD0}" destId="{75FFA06D-62EF-4C35-B774-7FA923E58EC2}" srcOrd="0" destOrd="0" presId="urn:microsoft.com/office/officeart/2005/8/layout/vList2"/>
    <dgm:cxn modelId="{0EC4D457-12F8-4866-8CBA-D58811E7882B}" srcId="{64587B71-03A1-4630-A8A0-A05000A881C7}" destId="{CACE01AF-CCCE-4993-B23B-FAA4DE6ADAD0}" srcOrd="1" destOrd="0" parTransId="{0A6D066A-2284-4081-9A1E-970A2825C2D6}" sibTransId="{2AFBDAE7-0804-4A32-9C9C-4906CFE192E9}"/>
    <dgm:cxn modelId="{91A276D1-E355-4BCA-83D2-35FE540AFF0C}" type="presOf" srcId="{FEDF70AA-2030-494D-8536-BE135F80875B}" destId="{CEA92ED6-4EB5-41EF-9EFE-7219AA95E9CA}" srcOrd="0" destOrd="0" presId="urn:microsoft.com/office/officeart/2005/8/layout/vList2"/>
    <dgm:cxn modelId="{9ADAD2DB-9472-4E18-9115-2E109342D3A6}" srcId="{64587B71-03A1-4630-A8A0-A05000A881C7}" destId="{AC897F5C-C32B-4AF8-A20F-5617A778B8C3}" srcOrd="0" destOrd="0" parTransId="{B4694EC8-187B-448C-AD1D-EDA9EA77EA55}" sibTransId="{05843B16-50A2-469E-8B8D-B7FF905DFEEE}"/>
    <dgm:cxn modelId="{C46C86E6-B872-41A0-BE25-32DC5AF9B139}" type="presOf" srcId="{64587B71-03A1-4630-A8A0-A05000A881C7}" destId="{C1838FE6-0011-4CEA-9511-6EFCD02A15C0}" srcOrd="0" destOrd="0" presId="urn:microsoft.com/office/officeart/2005/8/layout/vList2"/>
    <dgm:cxn modelId="{26498560-7CDB-4452-9975-ED165228D9D1}" type="presParOf" srcId="{C1838FE6-0011-4CEA-9511-6EFCD02A15C0}" destId="{E5B7A0DE-B3DA-4162-84F1-1096CCC3E979}" srcOrd="0" destOrd="0" presId="urn:microsoft.com/office/officeart/2005/8/layout/vList2"/>
    <dgm:cxn modelId="{3DEB0B88-3F78-4BDA-BE2F-17BE11E39881}" type="presParOf" srcId="{C1838FE6-0011-4CEA-9511-6EFCD02A15C0}" destId="{C3A81AF0-4709-4425-9822-EF91F0372D44}" srcOrd="1" destOrd="0" presId="urn:microsoft.com/office/officeart/2005/8/layout/vList2"/>
    <dgm:cxn modelId="{FA78AEB8-A462-4896-A49C-D51DC91337A0}" type="presParOf" srcId="{C1838FE6-0011-4CEA-9511-6EFCD02A15C0}" destId="{75FFA06D-62EF-4C35-B774-7FA923E58EC2}" srcOrd="2" destOrd="0" presId="urn:microsoft.com/office/officeart/2005/8/layout/vList2"/>
    <dgm:cxn modelId="{726AEC6A-B056-4207-82D0-0C8A290D6AD7}" type="presParOf" srcId="{C1838FE6-0011-4CEA-9511-6EFCD02A15C0}" destId="{19E14181-5E30-412E-8832-5258737E0298}" srcOrd="3" destOrd="0" presId="urn:microsoft.com/office/officeart/2005/8/layout/vList2"/>
    <dgm:cxn modelId="{6E09CB89-E7BB-4B32-8B53-B7AEEB5645F7}" type="presParOf" srcId="{C1838FE6-0011-4CEA-9511-6EFCD02A15C0}" destId="{CEA92ED6-4EB5-41EF-9EFE-7219AA95E9C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4587B71-03A1-4630-A8A0-A05000A881C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AC897F5C-C32B-4AF8-A20F-5617A778B8C3}">
      <dgm:prSet phldrT="[Text]" custT="1"/>
      <dgm:spPr/>
      <dgm:t>
        <a:bodyPr/>
        <a:lstStyle/>
        <a:p>
          <a:pPr algn="ctr">
            <a:buFont typeface="Wingdings" panose="05000000000000000000" pitchFamily="2" charset="2"/>
            <a:buChar char=""/>
          </a:pPr>
          <a:r>
            <a:rPr lang="en-AU" sz="2200"/>
            <a:t>Indirect transmission</a:t>
          </a:r>
          <a:endParaRPr lang="en-PH" sz="2200"/>
        </a:p>
      </dgm:t>
    </dgm:pt>
    <dgm:pt modelId="{B4694EC8-187B-448C-AD1D-EDA9EA77EA55}" type="parTrans" cxnId="{9ADAD2DB-9472-4E18-9115-2E109342D3A6}">
      <dgm:prSet/>
      <dgm:spPr/>
      <dgm:t>
        <a:bodyPr/>
        <a:lstStyle/>
        <a:p>
          <a:pPr algn="ctr"/>
          <a:endParaRPr lang="en-PH" sz="2200"/>
        </a:p>
      </dgm:t>
    </dgm:pt>
    <dgm:pt modelId="{05843B16-50A2-469E-8B8D-B7FF905DFEEE}" type="sibTrans" cxnId="{9ADAD2DB-9472-4E18-9115-2E109342D3A6}">
      <dgm:prSet/>
      <dgm:spPr/>
      <dgm:t>
        <a:bodyPr/>
        <a:lstStyle/>
        <a:p>
          <a:pPr algn="ctr"/>
          <a:endParaRPr lang="en-PH" sz="2200"/>
        </a:p>
      </dgm:t>
    </dgm:pt>
    <dgm:pt modelId="{CACE01AF-CCCE-4993-B23B-FAA4DE6ADAD0}">
      <dgm:prSet custT="1"/>
      <dgm:spPr/>
      <dgm:t>
        <a:bodyPr/>
        <a:lstStyle/>
        <a:p>
          <a:pPr algn="ctr">
            <a:buFont typeface="Wingdings" panose="05000000000000000000" pitchFamily="2" charset="2"/>
            <a:buChar char=""/>
          </a:pPr>
          <a:r>
            <a:rPr lang="en-AU" sz="2200"/>
            <a:t>Direct transmission</a:t>
          </a:r>
          <a:endParaRPr lang="en-PH" sz="2200"/>
        </a:p>
      </dgm:t>
    </dgm:pt>
    <dgm:pt modelId="{0A6D066A-2284-4081-9A1E-970A2825C2D6}" type="parTrans" cxnId="{0EC4D457-12F8-4866-8CBA-D58811E7882B}">
      <dgm:prSet/>
      <dgm:spPr/>
      <dgm:t>
        <a:bodyPr/>
        <a:lstStyle/>
        <a:p>
          <a:pPr algn="ctr"/>
          <a:endParaRPr lang="en-PH" sz="2200"/>
        </a:p>
      </dgm:t>
    </dgm:pt>
    <dgm:pt modelId="{2AFBDAE7-0804-4A32-9C9C-4906CFE192E9}" type="sibTrans" cxnId="{0EC4D457-12F8-4866-8CBA-D58811E7882B}">
      <dgm:prSet/>
      <dgm:spPr/>
      <dgm:t>
        <a:bodyPr/>
        <a:lstStyle/>
        <a:p>
          <a:pPr algn="ctr"/>
          <a:endParaRPr lang="en-PH" sz="2200"/>
        </a:p>
      </dgm:t>
    </dgm:pt>
    <dgm:pt modelId="{C1838FE6-0011-4CEA-9511-6EFCD02A15C0}" type="pres">
      <dgm:prSet presAssocID="{64587B71-03A1-4630-A8A0-A05000A881C7}" presName="linear" presStyleCnt="0">
        <dgm:presLayoutVars>
          <dgm:animLvl val="lvl"/>
          <dgm:resizeHandles val="exact"/>
        </dgm:presLayoutVars>
      </dgm:prSet>
      <dgm:spPr/>
    </dgm:pt>
    <dgm:pt modelId="{E5B7A0DE-B3DA-4162-84F1-1096CCC3E979}" type="pres">
      <dgm:prSet presAssocID="{AC897F5C-C32B-4AF8-A20F-5617A778B8C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3A81AF0-4709-4425-9822-EF91F0372D44}" type="pres">
      <dgm:prSet presAssocID="{05843B16-50A2-469E-8B8D-B7FF905DFEEE}" presName="spacer" presStyleCnt="0"/>
      <dgm:spPr/>
    </dgm:pt>
    <dgm:pt modelId="{75FFA06D-62EF-4C35-B774-7FA923E58EC2}" type="pres">
      <dgm:prSet presAssocID="{CACE01AF-CCCE-4993-B23B-FAA4DE6ADAD0}" presName="parentText" presStyleLbl="node1" presStyleIdx="1" presStyleCnt="2" custLinFactNeighborY="13380">
        <dgm:presLayoutVars>
          <dgm:chMax val="0"/>
          <dgm:bulletEnabled val="1"/>
        </dgm:presLayoutVars>
      </dgm:prSet>
      <dgm:spPr/>
    </dgm:pt>
  </dgm:ptLst>
  <dgm:cxnLst>
    <dgm:cxn modelId="{33CE8722-F4FB-4E50-AC93-CC8FFF4579A1}" type="presOf" srcId="{AC897F5C-C32B-4AF8-A20F-5617A778B8C3}" destId="{E5B7A0DE-B3DA-4162-84F1-1096CCC3E979}" srcOrd="0" destOrd="0" presId="urn:microsoft.com/office/officeart/2005/8/layout/vList2"/>
    <dgm:cxn modelId="{73042E69-5A54-4DFF-906F-94B83C8DF61B}" type="presOf" srcId="{CACE01AF-CCCE-4993-B23B-FAA4DE6ADAD0}" destId="{75FFA06D-62EF-4C35-B774-7FA923E58EC2}" srcOrd="0" destOrd="0" presId="urn:microsoft.com/office/officeart/2005/8/layout/vList2"/>
    <dgm:cxn modelId="{0EC4D457-12F8-4866-8CBA-D58811E7882B}" srcId="{64587B71-03A1-4630-A8A0-A05000A881C7}" destId="{CACE01AF-CCCE-4993-B23B-FAA4DE6ADAD0}" srcOrd="1" destOrd="0" parTransId="{0A6D066A-2284-4081-9A1E-970A2825C2D6}" sibTransId="{2AFBDAE7-0804-4A32-9C9C-4906CFE192E9}"/>
    <dgm:cxn modelId="{9ADAD2DB-9472-4E18-9115-2E109342D3A6}" srcId="{64587B71-03A1-4630-A8A0-A05000A881C7}" destId="{AC897F5C-C32B-4AF8-A20F-5617A778B8C3}" srcOrd="0" destOrd="0" parTransId="{B4694EC8-187B-448C-AD1D-EDA9EA77EA55}" sibTransId="{05843B16-50A2-469E-8B8D-B7FF905DFEEE}"/>
    <dgm:cxn modelId="{C46C86E6-B872-41A0-BE25-32DC5AF9B139}" type="presOf" srcId="{64587B71-03A1-4630-A8A0-A05000A881C7}" destId="{C1838FE6-0011-4CEA-9511-6EFCD02A15C0}" srcOrd="0" destOrd="0" presId="urn:microsoft.com/office/officeart/2005/8/layout/vList2"/>
    <dgm:cxn modelId="{26498560-7CDB-4452-9975-ED165228D9D1}" type="presParOf" srcId="{C1838FE6-0011-4CEA-9511-6EFCD02A15C0}" destId="{E5B7A0DE-B3DA-4162-84F1-1096CCC3E979}" srcOrd="0" destOrd="0" presId="urn:microsoft.com/office/officeart/2005/8/layout/vList2"/>
    <dgm:cxn modelId="{3DEB0B88-3F78-4BDA-BE2F-17BE11E39881}" type="presParOf" srcId="{C1838FE6-0011-4CEA-9511-6EFCD02A15C0}" destId="{C3A81AF0-4709-4425-9822-EF91F0372D44}" srcOrd="1" destOrd="0" presId="urn:microsoft.com/office/officeart/2005/8/layout/vList2"/>
    <dgm:cxn modelId="{FA78AEB8-A462-4896-A49C-D51DC91337A0}" type="presParOf" srcId="{C1838FE6-0011-4CEA-9511-6EFCD02A15C0}" destId="{75FFA06D-62EF-4C35-B774-7FA923E58EC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7EC3B81-1348-4D44-86EB-F07407E7A0C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DC1247C2-8CCA-4498-8F82-47869A0A8D20}">
      <dgm:prSet phldrT="[Text]" custT="1"/>
      <dgm:spPr/>
      <dgm:t>
        <a:bodyPr/>
        <a:lstStyle/>
        <a:p>
          <a:pPr>
            <a:buSzPts val="1200"/>
            <a:buFont typeface="Wingdings" panose="05000000000000000000" pitchFamily="2" charset="2"/>
            <a:buChar char=""/>
          </a:pPr>
          <a:r>
            <a:rPr lang="en-AU" sz="2200"/>
            <a:t>filing your report based on workplace procedures</a:t>
          </a:r>
          <a:endParaRPr lang="en-PH" sz="2200"/>
        </a:p>
      </dgm:t>
    </dgm:pt>
    <dgm:pt modelId="{428BB23A-C836-46B4-99D8-55C39F9E20A0}" type="parTrans" cxnId="{B0A6076C-F8D4-4076-88D2-782FCEAB81DB}">
      <dgm:prSet/>
      <dgm:spPr/>
      <dgm:t>
        <a:bodyPr/>
        <a:lstStyle/>
        <a:p>
          <a:endParaRPr lang="en-PH" sz="2200"/>
        </a:p>
      </dgm:t>
    </dgm:pt>
    <dgm:pt modelId="{51FBD38E-31EC-4FD5-9B5B-98A0ADCED171}" type="sibTrans" cxnId="{B0A6076C-F8D4-4076-88D2-782FCEAB81DB}">
      <dgm:prSet/>
      <dgm:spPr/>
      <dgm:t>
        <a:bodyPr/>
        <a:lstStyle/>
        <a:p>
          <a:endParaRPr lang="en-PH" sz="2200"/>
        </a:p>
      </dgm:t>
    </dgm:pt>
    <dgm:pt modelId="{916B15FC-8739-490F-81C7-9E600C4310E2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discussing the assessment and recommendations with your supervisor.</a:t>
          </a:r>
          <a:endParaRPr lang="en-PH" sz="2200"/>
        </a:p>
      </dgm:t>
    </dgm:pt>
    <dgm:pt modelId="{77A98B5D-73B2-4624-B00E-99C732BD16B1}" type="parTrans" cxnId="{F6824072-8A45-467F-8C9A-5D4C205A3B14}">
      <dgm:prSet/>
      <dgm:spPr/>
      <dgm:t>
        <a:bodyPr/>
        <a:lstStyle/>
        <a:p>
          <a:endParaRPr lang="en-PH" sz="2200"/>
        </a:p>
      </dgm:t>
    </dgm:pt>
    <dgm:pt modelId="{1C67AD58-26A8-4F79-8805-FA55441EB8A0}" type="sibTrans" cxnId="{F6824072-8A45-467F-8C9A-5D4C205A3B14}">
      <dgm:prSet/>
      <dgm:spPr/>
      <dgm:t>
        <a:bodyPr/>
        <a:lstStyle/>
        <a:p>
          <a:endParaRPr lang="en-PH" sz="2200"/>
        </a:p>
      </dgm:t>
    </dgm:pt>
    <dgm:pt modelId="{BB5A5BB3-D463-44F2-B07D-20D760515240}" type="pres">
      <dgm:prSet presAssocID="{E7EC3B81-1348-4D44-86EB-F07407E7A0C6}" presName="linear" presStyleCnt="0">
        <dgm:presLayoutVars>
          <dgm:animLvl val="lvl"/>
          <dgm:resizeHandles val="exact"/>
        </dgm:presLayoutVars>
      </dgm:prSet>
      <dgm:spPr/>
    </dgm:pt>
    <dgm:pt modelId="{0E06D498-A9E7-45D0-A76D-8A661EB91EF4}" type="pres">
      <dgm:prSet presAssocID="{DC1247C2-8CCA-4498-8F82-47869A0A8D2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F4485E7-A8DE-428D-8E2D-28A91845091A}" type="pres">
      <dgm:prSet presAssocID="{51FBD38E-31EC-4FD5-9B5B-98A0ADCED171}" presName="spacer" presStyleCnt="0"/>
      <dgm:spPr/>
    </dgm:pt>
    <dgm:pt modelId="{9C01D9AB-C762-4F50-9C20-FD63E2F1FD9A}" type="pres">
      <dgm:prSet presAssocID="{916B15FC-8739-490F-81C7-9E600C4310E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2CDD330-BD25-4C58-8B3D-BF0B6C666321}" type="presOf" srcId="{DC1247C2-8CCA-4498-8F82-47869A0A8D20}" destId="{0E06D498-A9E7-45D0-A76D-8A661EB91EF4}" srcOrd="0" destOrd="0" presId="urn:microsoft.com/office/officeart/2005/8/layout/vList2"/>
    <dgm:cxn modelId="{FC0B1A3F-65F0-44C8-A439-9D68E677D0B9}" type="presOf" srcId="{E7EC3B81-1348-4D44-86EB-F07407E7A0C6}" destId="{BB5A5BB3-D463-44F2-B07D-20D760515240}" srcOrd="0" destOrd="0" presId="urn:microsoft.com/office/officeart/2005/8/layout/vList2"/>
    <dgm:cxn modelId="{B0A6076C-F8D4-4076-88D2-782FCEAB81DB}" srcId="{E7EC3B81-1348-4D44-86EB-F07407E7A0C6}" destId="{DC1247C2-8CCA-4498-8F82-47869A0A8D20}" srcOrd="0" destOrd="0" parTransId="{428BB23A-C836-46B4-99D8-55C39F9E20A0}" sibTransId="{51FBD38E-31EC-4FD5-9B5B-98A0ADCED171}"/>
    <dgm:cxn modelId="{F6824072-8A45-467F-8C9A-5D4C205A3B14}" srcId="{E7EC3B81-1348-4D44-86EB-F07407E7A0C6}" destId="{916B15FC-8739-490F-81C7-9E600C4310E2}" srcOrd="1" destOrd="0" parTransId="{77A98B5D-73B2-4624-B00E-99C732BD16B1}" sibTransId="{1C67AD58-26A8-4F79-8805-FA55441EB8A0}"/>
    <dgm:cxn modelId="{1AF51787-4F81-418A-8975-CD46977533A2}" type="presOf" srcId="{916B15FC-8739-490F-81C7-9E600C4310E2}" destId="{9C01D9AB-C762-4F50-9C20-FD63E2F1FD9A}" srcOrd="0" destOrd="0" presId="urn:microsoft.com/office/officeart/2005/8/layout/vList2"/>
    <dgm:cxn modelId="{D675D42B-C02A-48C3-88FC-66D9A3318F6F}" type="presParOf" srcId="{BB5A5BB3-D463-44F2-B07D-20D760515240}" destId="{0E06D498-A9E7-45D0-A76D-8A661EB91EF4}" srcOrd="0" destOrd="0" presId="urn:microsoft.com/office/officeart/2005/8/layout/vList2"/>
    <dgm:cxn modelId="{9289BE60-9A90-4CFC-8A44-CE8F04C62B2F}" type="presParOf" srcId="{BB5A5BB3-D463-44F2-B07D-20D760515240}" destId="{4F4485E7-A8DE-428D-8E2D-28A91845091A}" srcOrd="1" destOrd="0" presId="urn:microsoft.com/office/officeart/2005/8/layout/vList2"/>
    <dgm:cxn modelId="{EF71F046-CFFD-4B69-B8EA-29598DFCA057}" type="presParOf" srcId="{BB5A5BB3-D463-44F2-B07D-20D760515240}" destId="{9C01D9AB-C762-4F50-9C20-FD63E2F1FD9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D7772CD-1B0E-46CF-87F3-A673D058FE8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5B0A49D1-1E30-4E7B-A831-419071F9EDA6}">
      <dgm:prSet phldrT="[Text]"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absence of basic infection control protocols</a:t>
          </a:r>
          <a:endParaRPr lang="en-PH" sz="2200"/>
        </a:p>
      </dgm:t>
    </dgm:pt>
    <dgm:pt modelId="{6F2001B2-B332-4CC8-9BEE-87497AAD4992}" type="parTrans" cxnId="{39CEB908-7F4C-4E91-B58F-5193F4D5FC6C}">
      <dgm:prSet/>
      <dgm:spPr/>
      <dgm:t>
        <a:bodyPr/>
        <a:lstStyle/>
        <a:p>
          <a:endParaRPr lang="en-PH" sz="2200"/>
        </a:p>
      </dgm:t>
    </dgm:pt>
    <dgm:pt modelId="{3218905B-23B3-4199-8FFA-866A3EE3586C}" type="sibTrans" cxnId="{39CEB908-7F4C-4E91-B58F-5193F4D5FC6C}">
      <dgm:prSet/>
      <dgm:spPr/>
      <dgm:t>
        <a:bodyPr/>
        <a:lstStyle/>
        <a:p>
          <a:endParaRPr lang="en-PH" sz="2200"/>
        </a:p>
      </dgm:t>
    </dgm:pt>
    <dgm:pt modelId="{0638201E-31D5-44B4-BC7B-00D9B1EDF05B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breaches in infection control protocols by clients or their families</a:t>
          </a:r>
          <a:endParaRPr lang="en-PH" sz="2200"/>
        </a:p>
      </dgm:t>
    </dgm:pt>
    <dgm:pt modelId="{7ABE7027-FA31-420D-AFA5-25C5D7FF2DF1}" type="parTrans" cxnId="{04BA3A51-27FD-4FD1-96B5-AD3AEA3D674A}">
      <dgm:prSet/>
      <dgm:spPr/>
      <dgm:t>
        <a:bodyPr/>
        <a:lstStyle/>
        <a:p>
          <a:endParaRPr lang="en-PH" sz="2200"/>
        </a:p>
      </dgm:t>
    </dgm:pt>
    <dgm:pt modelId="{84832843-FB13-4DF4-9A70-543716411829}" type="sibTrans" cxnId="{04BA3A51-27FD-4FD1-96B5-AD3AEA3D674A}">
      <dgm:prSet/>
      <dgm:spPr/>
      <dgm:t>
        <a:bodyPr/>
        <a:lstStyle/>
        <a:p>
          <a:endParaRPr lang="en-PH" sz="2200"/>
        </a:p>
      </dgm:t>
    </dgm:pt>
    <dgm:pt modelId="{A7ADF497-E0BA-4BA6-B394-94B00F40BA3A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 dirty="0"/>
            <a:t>insufficient hygiene resources</a:t>
          </a:r>
          <a:endParaRPr lang="en-PH" sz="2200" dirty="0"/>
        </a:p>
      </dgm:t>
    </dgm:pt>
    <dgm:pt modelId="{6330A6D1-4F3B-4E52-9DA4-9E605F9949DE}" type="parTrans" cxnId="{8C43CA27-71F0-41D6-BF48-C76B2CE4C313}">
      <dgm:prSet/>
      <dgm:spPr/>
      <dgm:t>
        <a:bodyPr/>
        <a:lstStyle/>
        <a:p>
          <a:endParaRPr lang="en-PH" sz="2200"/>
        </a:p>
      </dgm:t>
    </dgm:pt>
    <dgm:pt modelId="{49D47CF6-BF5B-4B5A-A344-59668C347FDD}" type="sibTrans" cxnId="{8C43CA27-71F0-41D6-BF48-C76B2CE4C313}">
      <dgm:prSet/>
      <dgm:spPr/>
      <dgm:t>
        <a:bodyPr/>
        <a:lstStyle/>
        <a:p>
          <a:endParaRPr lang="en-PH" sz="2200"/>
        </a:p>
      </dgm:t>
    </dgm:pt>
    <dgm:pt modelId="{D88D5C30-BC52-4BA9-8A5E-E2D492B7B417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infections carried by clients from other locations into their homes</a:t>
          </a:r>
          <a:endParaRPr lang="en-PH" sz="2200"/>
        </a:p>
      </dgm:t>
    </dgm:pt>
    <dgm:pt modelId="{A0B95EDB-651A-4AD8-9D4C-E885ABC5BDD4}" type="parTrans" cxnId="{70974CCF-FE26-430B-AA97-8C82AF536ED7}">
      <dgm:prSet/>
      <dgm:spPr/>
      <dgm:t>
        <a:bodyPr/>
        <a:lstStyle/>
        <a:p>
          <a:endParaRPr lang="en-PH" sz="2200"/>
        </a:p>
      </dgm:t>
    </dgm:pt>
    <dgm:pt modelId="{753D7B82-1A71-4A7D-AFB8-9AF7528E5D72}" type="sibTrans" cxnId="{70974CCF-FE26-430B-AA97-8C82AF536ED7}">
      <dgm:prSet/>
      <dgm:spPr/>
      <dgm:t>
        <a:bodyPr/>
        <a:lstStyle/>
        <a:p>
          <a:endParaRPr lang="en-PH" sz="2200"/>
        </a:p>
      </dgm:t>
    </dgm:pt>
    <dgm:pt modelId="{DA1D6AEA-1F4F-4D58-AE34-7376642FFB2C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unpredictability of activities at the home.</a:t>
          </a:r>
          <a:endParaRPr lang="en-PH" sz="2200"/>
        </a:p>
      </dgm:t>
    </dgm:pt>
    <dgm:pt modelId="{4B8E3FC3-B478-49BD-9040-31159D592C7F}" type="parTrans" cxnId="{02AB2DA1-5F79-4865-B7F3-CDE57292199F}">
      <dgm:prSet/>
      <dgm:spPr/>
      <dgm:t>
        <a:bodyPr/>
        <a:lstStyle/>
        <a:p>
          <a:endParaRPr lang="en-PH" sz="2200"/>
        </a:p>
      </dgm:t>
    </dgm:pt>
    <dgm:pt modelId="{F3092830-A0E6-4D70-926F-1AD4ED59D264}" type="sibTrans" cxnId="{02AB2DA1-5F79-4865-B7F3-CDE57292199F}">
      <dgm:prSet/>
      <dgm:spPr/>
      <dgm:t>
        <a:bodyPr/>
        <a:lstStyle/>
        <a:p>
          <a:endParaRPr lang="en-PH" sz="2200"/>
        </a:p>
      </dgm:t>
    </dgm:pt>
    <dgm:pt modelId="{260EA42A-325D-4E6F-99BA-B783C67E0B27}" type="pres">
      <dgm:prSet presAssocID="{4D7772CD-1B0E-46CF-87F3-A673D058FE8D}" presName="linear" presStyleCnt="0">
        <dgm:presLayoutVars>
          <dgm:animLvl val="lvl"/>
          <dgm:resizeHandles val="exact"/>
        </dgm:presLayoutVars>
      </dgm:prSet>
      <dgm:spPr/>
    </dgm:pt>
    <dgm:pt modelId="{743614C0-5C03-4769-9EC4-7EDCD136ABF9}" type="pres">
      <dgm:prSet presAssocID="{5B0A49D1-1E30-4E7B-A831-419071F9EDA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15146AF-3A03-445B-85FC-127010909E21}" type="pres">
      <dgm:prSet presAssocID="{3218905B-23B3-4199-8FFA-866A3EE3586C}" presName="spacer" presStyleCnt="0"/>
      <dgm:spPr/>
    </dgm:pt>
    <dgm:pt modelId="{786AD184-FFC2-4B38-B97C-4C8B22E057E2}" type="pres">
      <dgm:prSet presAssocID="{0638201E-31D5-44B4-BC7B-00D9B1EDF05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DFE7537-CD25-42CF-BBA5-76BDE6F7A92D}" type="pres">
      <dgm:prSet presAssocID="{84832843-FB13-4DF4-9A70-543716411829}" presName="spacer" presStyleCnt="0"/>
      <dgm:spPr/>
    </dgm:pt>
    <dgm:pt modelId="{0C0CE169-F830-47C5-BF6B-087300D59407}" type="pres">
      <dgm:prSet presAssocID="{A7ADF497-E0BA-4BA6-B394-94B00F40BA3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B4972E5-CB72-44A7-919B-941E76F8EEEB}" type="pres">
      <dgm:prSet presAssocID="{49D47CF6-BF5B-4B5A-A344-59668C347FDD}" presName="spacer" presStyleCnt="0"/>
      <dgm:spPr/>
    </dgm:pt>
    <dgm:pt modelId="{3CA6E99D-8382-4785-8EFA-925420BEA2A5}" type="pres">
      <dgm:prSet presAssocID="{D88D5C30-BC52-4BA9-8A5E-E2D492B7B41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84DBAD2-21A9-43B2-8EBD-9EEE1DFC7EAF}" type="pres">
      <dgm:prSet presAssocID="{753D7B82-1A71-4A7D-AFB8-9AF7528E5D72}" presName="spacer" presStyleCnt="0"/>
      <dgm:spPr/>
    </dgm:pt>
    <dgm:pt modelId="{55D8F15B-C846-4988-9164-7A8CAE64BEEF}" type="pres">
      <dgm:prSet presAssocID="{DA1D6AEA-1F4F-4D58-AE34-7376642FFB2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9CEB908-7F4C-4E91-B58F-5193F4D5FC6C}" srcId="{4D7772CD-1B0E-46CF-87F3-A673D058FE8D}" destId="{5B0A49D1-1E30-4E7B-A831-419071F9EDA6}" srcOrd="0" destOrd="0" parTransId="{6F2001B2-B332-4CC8-9BEE-87497AAD4992}" sibTransId="{3218905B-23B3-4199-8FFA-866A3EE3586C}"/>
    <dgm:cxn modelId="{A94EA10A-AE3C-4BF5-9AFC-976A9C103D17}" type="presOf" srcId="{D88D5C30-BC52-4BA9-8A5E-E2D492B7B417}" destId="{3CA6E99D-8382-4785-8EFA-925420BEA2A5}" srcOrd="0" destOrd="0" presId="urn:microsoft.com/office/officeart/2005/8/layout/vList2"/>
    <dgm:cxn modelId="{2FF95F16-4141-4E90-8977-EFFF6971CD64}" type="presOf" srcId="{5B0A49D1-1E30-4E7B-A831-419071F9EDA6}" destId="{743614C0-5C03-4769-9EC4-7EDCD136ABF9}" srcOrd="0" destOrd="0" presId="urn:microsoft.com/office/officeart/2005/8/layout/vList2"/>
    <dgm:cxn modelId="{8C43CA27-71F0-41D6-BF48-C76B2CE4C313}" srcId="{4D7772CD-1B0E-46CF-87F3-A673D058FE8D}" destId="{A7ADF497-E0BA-4BA6-B394-94B00F40BA3A}" srcOrd="2" destOrd="0" parTransId="{6330A6D1-4F3B-4E52-9DA4-9E605F9949DE}" sibTransId="{49D47CF6-BF5B-4B5A-A344-59668C347FDD}"/>
    <dgm:cxn modelId="{4DAAB52F-4998-4F69-8E88-26740CD4E9EE}" type="presOf" srcId="{4D7772CD-1B0E-46CF-87F3-A673D058FE8D}" destId="{260EA42A-325D-4E6F-99BA-B783C67E0B27}" srcOrd="0" destOrd="0" presId="urn:microsoft.com/office/officeart/2005/8/layout/vList2"/>
    <dgm:cxn modelId="{D6951146-534B-44FB-AAD8-0382D69FC701}" type="presOf" srcId="{0638201E-31D5-44B4-BC7B-00D9B1EDF05B}" destId="{786AD184-FFC2-4B38-B97C-4C8B22E057E2}" srcOrd="0" destOrd="0" presId="urn:microsoft.com/office/officeart/2005/8/layout/vList2"/>
    <dgm:cxn modelId="{04BA3A51-27FD-4FD1-96B5-AD3AEA3D674A}" srcId="{4D7772CD-1B0E-46CF-87F3-A673D058FE8D}" destId="{0638201E-31D5-44B4-BC7B-00D9B1EDF05B}" srcOrd="1" destOrd="0" parTransId="{7ABE7027-FA31-420D-AFA5-25C5D7FF2DF1}" sibTransId="{84832843-FB13-4DF4-9A70-543716411829}"/>
    <dgm:cxn modelId="{3F30C191-7B9E-4682-9C66-415FDD22E03D}" type="presOf" srcId="{DA1D6AEA-1F4F-4D58-AE34-7376642FFB2C}" destId="{55D8F15B-C846-4988-9164-7A8CAE64BEEF}" srcOrd="0" destOrd="0" presId="urn:microsoft.com/office/officeart/2005/8/layout/vList2"/>
    <dgm:cxn modelId="{02AB2DA1-5F79-4865-B7F3-CDE57292199F}" srcId="{4D7772CD-1B0E-46CF-87F3-A673D058FE8D}" destId="{DA1D6AEA-1F4F-4D58-AE34-7376642FFB2C}" srcOrd="4" destOrd="0" parTransId="{4B8E3FC3-B478-49BD-9040-31159D592C7F}" sibTransId="{F3092830-A0E6-4D70-926F-1AD4ED59D264}"/>
    <dgm:cxn modelId="{6C5780B9-7AF6-4300-9864-064A0060C466}" type="presOf" srcId="{A7ADF497-E0BA-4BA6-B394-94B00F40BA3A}" destId="{0C0CE169-F830-47C5-BF6B-087300D59407}" srcOrd="0" destOrd="0" presId="urn:microsoft.com/office/officeart/2005/8/layout/vList2"/>
    <dgm:cxn modelId="{70974CCF-FE26-430B-AA97-8C82AF536ED7}" srcId="{4D7772CD-1B0E-46CF-87F3-A673D058FE8D}" destId="{D88D5C30-BC52-4BA9-8A5E-E2D492B7B417}" srcOrd="3" destOrd="0" parTransId="{A0B95EDB-651A-4AD8-9D4C-E885ABC5BDD4}" sibTransId="{753D7B82-1A71-4A7D-AFB8-9AF7528E5D72}"/>
    <dgm:cxn modelId="{2519B0F4-11B8-4EE2-BE9F-E89C25A6A08A}" type="presParOf" srcId="{260EA42A-325D-4E6F-99BA-B783C67E0B27}" destId="{743614C0-5C03-4769-9EC4-7EDCD136ABF9}" srcOrd="0" destOrd="0" presId="urn:microsoft.com/office/officeart/2005/8/layout/vList2"/>
    <dgm:cxn modelId="{1F1C49D7-7A74-4CD8-A508-3128E4062CC5}" type="presParOf" srcId="{260EA42A-325D-4E6F-99BA-B783C67E0B27}" destId="{715146AF-3A03-445B-85FC-127010909E21}" srcOrd="1" destOrd="0" presId="urn:microsoft.com/office/officeart/2005/8/layout/vList2"/>
    <dgm:cxn modelId="{A29DDD76-764B-4F30-837F-0F567FAE95C4}" type="presParOf" srcId="{260EA42A-325D-4E6F-99BA-B783C67E0B27}" destId="{786AD184-FFC2-4B38-B97C-4C8B22E057E2}" srcOrd="2" destOrd="0" presId="urn:microsoft.com/office/officeart/2005/8/layout/vList2"/>
    <dgm:cxn modelId="{401F4B92-4425-4669-ACC9-F8EB8AD1470F}" type="presParOf" srcId="{260EA42A-325D-4E6F-99BA-B783C67E0B27}" destId="{DDFE7537-CD25-42CF-BBA5-76BDE6F7A92D}" srcOrd="3" destOrd="0" presId="urn:microsoft.com/office/officeart/2005/8/layout/vList2"/>
    <dgm:cxn modelId="{3E6D49BC-2977-46D5-B724-4401DCC5E0F2}" type="presParOf" srcId="{260EA42A-325D-4E6F-99BA-B783C67E0B27}" destId="{0C0CE169-F830-47C5-BF6B-087300D59407}" srcOrd="4" destOrd="0" presId="urn:microsoft.com/office/officeart/2005/8/layout/vList2"/>
    <dgm:cxn modelId="{DBBFA108-EDF9-4937-9624-11659791FB40}" type="presParOf" srcId="{260EA42A-325D-4E6F-99BA-B783C67E0B27}" destId="{1B4972E5-CB72-44A7-919B-941E76F8EEEB}" srcOrd="5" destOrd="0" presId="urn:microsoft.com/office/officeart/2005/8/layout/vList2"/>
    <dgm:cxn modelId="{1AB10789-43A3-4599-A17A-F1570C6B224E}" type="presParOf" srcId="{260EA42A-325D-4E6F-99BA-B783C67E0B27}" destId="{3CA6E99D-8382-4785-8EFA-925420BEA2A5}" srcOrd="6" destOrd="0" presId="urn:microsoft.com/office/officeart/2005/8/layout/vList2"/>
    <dgm:cxn modelId="{690F1E66-B8A0-4E97-B53D-8A658FC062A3}" type="presParOf" srcId="{260EA42A-325D-4E6F-99BA-B783C67E0B27}" destId="{D84DBAD2-21A9-43B2-8EBD-9EEE1DFC7EAF}" srcOrd="7" destOrd="0" presId="urn:microsoft.com/office/officeart/2005/8/layout/vList2"/>
    <dgm:cxn modelId="{94C5391E-44ED-494B-8C2D-11B7D2173CCE}" type="presParOf" srcId="{260EA42A-325D-4E6F-99BA-B783C67E0B27}" destId="{55D8F15B-C846-4988-9164-7A8CAE64BEE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56F1C2-B6AC-452B-807F-0B47483671DA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F68ACCB3-B5E3-4834-99DB-33739FBFB39B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handwashing</a:t>
          </a:r>
          <a:endParaRPr lang="en-PH" sz="2200" dirty="0"/>
        </a:p>
      </dgm:t>
    </dgm:pt>
    <dgm:pt modelId="{48DDD230-6956-4A7E-B842-5CA7835E1AE0}" type="parTrans" cxnId="{740DED3E-AE00-44FF-A86F-DF2893278FCE}">
      <dgm:prSet/>
      <dgm:spPr/>
      <dgm:t>
        <a:bodyPr/>
        <a:lstStyle/>
        <a:p>
          <a:endParaRPr lang="en-PH" sz="2200"/>
        </a:p>
      </dgm:t>
    </dgm:pt>
    <dgm:pt modelId="{1695AC82-8334-45D7-9AFD-6B01C28413CD}" type="sibTrans" cxnId="{740DED3E-AE00-44FF-A86F-DF2893278FCE}">
      <dgm:prSet/>
      <dgm:spPr/>
      <dgm:t>
        <a:bodyPr/>
        <a:lstStyle/>
        <a:p>
          <a:endParaRPr lang="en-PH" sz="2200"/>
        </a:p>
      </dgm:t>
    </dgm:pt>
    <dgm:pt modelId="{F993ED14-C601-41E7-B546-029C58188CBC}">
      <dgm:prSet custT="1"/>
      <dgm:spPr/>
      <dgm:t>
        <a:bodyPr/>
        <a:lstStyle/>
        <a:p>
          <a:r>
            <a:rPr lang="en-US" sz="2200" dirty="0"/>
            <a:t>hand rubbing.</a:t>
          </a:r>
        </a:p>
      </dgm:t>
    </dgm:pt>
    <dgm:pt modelId="{677C21EC-33AC-439A-BB43-A17605E5046F}" type="parTrans" cxnId="{22F2901D-6B5E-44EF-82DA-51DE280B9963}">
      <dgm:prSet/>
      <dgm:spPr/>
      <dgm:t>
        <a:bodyPr/>
        <a:lstStyle/>
        <a:p>
          <a:endParaRPr lang="en-PH" sz="2200"/>
        </a:p>
      </dgm:t>
    </dgm:pt>
    <dgm:pt modelId="{DDD0E648-4D81-4A48-840A-7A165D30A5DC}" type="sibTrans" cxnId="{22F2901D-6B5E-44EF-82DA-51DE280B9963}">
      <dgm:prSet/>
      <dgm:spPr/>
      <dgm:t>
        <a:bodyPr/>
        <a:lstStyle/>
        <a:p>
          <a:endParaRPr lang="en-PH" sz="2200"/>
        </a:p>
      </dgm:t>
    </dgm:pt>
    <dgm:pt modelId="{0897A467-0287-47E7-8EE8-247E6A873EEA}" type="pres">
      <dgm:prSet presAssocID="{3956F1C2-B6AC-452B-807F-0B47483671DA}" presName="diagram" presStyleCnt="0">
        <dgm:presLayoutVars>
          <dgm:dir/>
          <dgm:resizeHandles val="exact"/>
        </dgm:presLayoutVars>
      </dgm:prSet>
      <dgm:spPr/>
    </dgm:pt>
    <dgm:pt modelId="{08E4EBBF-14BA-471C-9899-A2F6E74FE2A7}" type="pres">
      <dgm:prSet presAssocID="{F68ACCB3-B5E3-4834-99DB-33739FBFB39B}" presName="node" presStyleLbl="node1" presStyleIdx="0" presStyleCnt="2">
        <dgm:presLayoutVars>
          <dgm:bulletEnabled val="1"/>
        </dgm:presLayoutVars>
      </dgm:prSet>
      <dgm:spPr/>
    </dgm:pt>
    <dgm:pt modelId="{E80373F4-20B2-4C7B-BDB9-B5B0A3CF8208}" type="pres">
      <dgm:prSet presAssocID="{1695AC82-8334-45D7-9AFD-6B01C28413CD}" presName="sibTrans" presStyleCnt="0"/>
      <dgm:spPr/>
    </dgm:pt>
    <dgm:pt modelId="{5E0667B7-023C-4C01-B4E6-80AB1119259A}" type="pres">
      <dgm:prSet presAssocID="{F993ED14-C601-41E7-B546-029C58188CBC}" presName="node" presStyleLbl="node1" presStyleIdx="1" presStyleCnt="2">
        <dgm:presLayoutVars>
          <dgm:bulletEnabled val="1"/>
        </dgm:presLayoutVars>
      </dgm:prSet>
      <dgm:spPr/>
    </dgm:pt>
  </dgm:ptLst>
  <dgm:cxnLst>
    <dgm:cxn modelId="{CE5CB100-C2CE-45C3-9635-69134D554177}" type="presOf" srcId="{F68ACCB3-B5E3-4834-99DB-33739FBFB39B}" destId="{08E4EBBF-14BA-471C-9899-A2F6E74FE2A7}" srcOrd="0" destOrd="0" presId="urn:microsoft.com/office/officeart/2005/8/layout/default"/>
    <dgm:cxn modelId="{22F2901D-6B5E-44EF-82DA-51DE280B9963}" srcId="{3956F1C2-B6AC-452B-807F-0B47483671DA}" destId="{F993ED14-C601-41E7-B546-029C58188CBC}" srcOrd="1" destOrd="0" parTransId="{677C21EC-33AC-439A-BB43-A17605E5046F}" sibTransId="{DDD0E648-4D81-4A48-840A-7A165D30A5DC}"/>
    <dgm:cxn modelId="{740DED3E-AE00-44FF-A86F-DF2893278FCE}" srcId="{3956F1C2-B6AC-452B-807F-0B47483671DA}" destId="{F68ACCB3-B5E3-4834-99DB-33739FBFB39B}" srcOrd="0" destOrd="0" parTransId="{48DDD230-6956-4A7E-B842-5CA7835E1AE0}" sibTransId="{1695AC82-8334-45D7-9AFD-6B01C28413CD}"/>
    <dgm:cxn modelId="{4182B1C2-2DDD-4395-B01C-C857EA4550A3}" type="presOf" srcId="{3956F1C2-B6AC-452B-807F-0B47483671DA}" destId="{0897A467-0287-47E7-8EE8-247E6A873EEA}" srcOrd="0" destOrd="0" presId="urn:microsoft.com/office/officeart/2005/8/layout/default"/>
    <dgm:cxn modelId="{77F955D7-5A1F-46BC-8D6B-441688D4E0DA}" type="presOf" srcId="{F993ED14-C601-41E7-B546-029C58188CBC}" destId="{5E0667B7-023C-4C01-B4E6-80AB1119259A}" srcOrd="0" destOrd="0" presId="urn:microsoft.com/office/officeart/2005/8/layout/default"/>
    <dgm:cxn modelId="{CC9ACEEE-9032-4581-A187-12699728AB71}" type="presParOf" srcId="{0897A467-0287-47E7-8EE8-247E6A873EEA}" destId="{08E4EBBF-14BA-471C-9899-A2F6E74FE2A7}" srcOrd="0" destOrd="0" presId="urn:microsoft.com/office/officeart/2005/8/layout/default"/>
    <dgm:cxn modelId="{299EE94F-07F5-456C-98FB-164F7D2FF303}" type="presParOf" srcId="{0897A467-0287-47E7-8EE8-247E6A873EEA}" destId="{E80373F4-20B2-4C7B-BDB9-B5B0A3CF8208}" srcOrd="1" destOrd="0" presId="urn:microsoft.com/office/officeart/2005/8/layout/default"/>
    <dgm:cxn modelId="{A6F6A521-514F-4631-9F48-AFCC494BC02D}" type="presParOf" srcId="{0897A467-0287-47E7-8EE8-247E6A873EEA}" destId="{5E0667B7-023C-4C01-B4E6-80AB1119259A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C2DBCE-CF27-4EFE-9A09-41A692E81C5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29B74E85-4AD5-4A59-94F3-9CDE8D23375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Do not use an ABHR after washing your hands with soap and water to prevent dermatitis.</a:t>
          </a:r>
          <a:endParaRPr lang="en-PH" sz="2200"/>
        </a:p>
      </dgm:t>
    </dgm:pt>
    <dgm:pt modelId="{A6F4B7CF-8CEA-4F9C-8AF7-FF465CE0C872}" type="parTrans" cxnId="{9D6CC62C-963E-4E8D-A6F1-90319C4D54E9}">
      <dgm:prSet/>
      <dgm:spPr/>
      <dgm:t>
        <a:bodyPr/>
        <a:lstStyle/>
        <a:p>
          <a:endParaRPr lang="en-PH" sz="2200"/>
        </a:p>
      </dgm:t>
    </dgm:pt>
    <dgm:pt modelId="{C144F33B-4E00-4E1B-8B4E-3789771DD7F6}" type="sibTrans" cxnId="{9D6CC62C-963E-4E8D-A6F1-90319C4D54E9}">
      <dgm:prSet/>
      <dgm:spPr/>
      <dgm:t>
        <a:bodyPr/>
        <a:lstStyle/>
        <a:p>
          <a:endParaRPr lang="en-PH" sz="2200"/>
        </a:p>
      </dgm:t>
    </dgm:pt>
    <dgm:pt modelId="{B018C5BB-ECB3-4EB9-90A0-5E01C1133F8B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Gloves should only be worn when the hands are fully dry. </a:t>
          </a:r>
          <a:endParaRPr lang="en-PH" sz="2200"/>
        </a:p>
      </dgm:t>
    </dgm:pt>
    <dgm:pt modelId="{444B6E5B-B2A5-4268-A0F6-0D2ED495EA7A}" type="parTrans" cxnId="{97DEAECF-340E-4199-B61F-6218D90D318A}">
      <dgm:prSet/>
      <dgm:spPr/>
      <dgm:t>
        <a:bodyPr/>
        <a:lstStyle/>
        <a:p>
          <a:endParaRPr lang="en-PH" sz="2200"/>
        </a:p>
      </dgm:t>
    </dgm:pt>
    <dgm:pt modelId="{9DBF72C4-8342-4CF9-A379-7B2E500C10B1}" type="sibTrans" cxnId="{97DEAECF-340E-4199-B61F-6218D90D318A}">
      <dgm:prSet/>
      <dgm:spPr/>
      <dgm:t>
        <a:bodyPr/>
        <a:lstStyle/>
        <a:p>
          <a:endParaRPr lang="en-PH" sz="2200"/>
        </a:p>
      </dgm:t>
    </dgm:pt>
    <dgm:pt modelId="{6403D439-9F50-47D1-92E8-C3F4C5F1DDC9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Hot water should not be used for handwashing.</a:t>
          </a:r>
          <a:endParaRPr lang="en-PH" sz="2200"/>
        </a:p>
      </dgm:t>
    </dgm:pt>
    <dgm:pt modelId="{F8F1B74E-96B9-4598-A206-72F64721FC9D}" type="parTrans" cxnId="{DA70138A-3912-4703-84B7-6DB9CFEAA037}">
      <dgm:prSet/>
      <dgm:spPr/>
      <dgm:t>
        <a:bodyPr/>
        <a:lstStyle/>
        <a:p>
          <a:endParaRPr lang="en-PH" sz="2200"/>
        </a:p>
      </dgm:t>
    </dgm:pt>
    <dgm:pt modelId="{1CC7930A-C174-46C9-928E-2ED24E61524C}" type="sibTrans" cxnId="{DA70138A-3912-4703-84B7-6DB9CFEAA037}">
      <dgm:prSet/>
      <dgm:spPr/>
      <dgm:t>
        <a:bodyPr/>
        <a:lstStyle/>
        <a:p>
          <a:endParaRPr lang="en-PH" sz="2200"/>
        </a:p>
      </dgm:t>
    </dgm:pt>
    <dgm:pt modelId="{4BF63257-1FF7-459A-82EF-A820BD543252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The quality of the paper towels should be acceptable so that there is no irritation when used. </a:t>
          </a:r>
          <a:endParaRPr lang="en-PH" sz="2200"/>
        </a:p>
      </dgm:t>
    </dgm:pt>
    <dgm:pt modelId="{9E012196-2703-4E89-9731-A82467007C10}" type="parTrans" cxnId="{2CCDFC1C-BE78-4288-8C41-DA2414DF3CB7}">
      <dgm:prSet/>
      <dgm:spPr/>
      <dgm:t>
        <a:bodyPr/>
        <a:lstStyle/>
        <a:p>
          <a:endParaRPr lang="en-PH" sz="2200"/>
        </a:p>
      </dgm:t>
    </dgm:pt>
    <dgm:pt modelId="{7C6B5DEA-9072-476F-B9E8-1CC05DC92A04}" type="sibTrans" cxnId="{2CCDFC1C-BE78-4288-8C41-DA2414DF3CB7}">
      <dgm:prSet/>
      <dgm:spPr/>
      <dgm:t>
        <a:bodyPr/>
        <a:lstStyle/>
        <a:p>
          <a:endParaRPr lang="en-PH" sz="2200"/>
        </a:p>
      </dgm:t>
    </dgm:pt>
    <dgm:pt modelId="{4D9BD4AE-74DC-44BA-9F69-85FABA20C572}" type="pres">
      <dgm:prSet presAssocID="{87C2DBCE-CF27-4EFE-9A09-41A692E81C5E}" presName="linear" presStyleCnt="0">
        <dgm:presLayoutVars>
          <dgm:animLvl val="lvl"/>
          <dgm:resizeHandles val="exact"/>
        </dgm:presLayoutVars>
      </dgm:prSet>
      <dgm:spPr/>
    </dgm:pt>
    <dgm:pt modelId="{BCBCB8AF-10BE-4F8C-AD1E-CE433DFD9119}" type="pres">
      <dgm:prSet presAssocID="{29B74E85-4AD5-4A59-94F3-9CDE8D23375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CE00970-5C97-46E3-A238-1A32B78FFD09}" type="pres">
      <dgm:prSet presAssocID="{C144F33B-4E00-4E1B-8B4E-3789771DD7F6}" presName="spacer" presStyleCnt="0"/>
      <dgm:spPr/>
    </dgm:pt>
    <dgm:pt modelId="{FF3D7211-7566-467B-8208-D40C4F352D1B}" type="pres">
      <dgm:prSet presAssocID="{B018C5BB-ECB3-4EB9-90A0-5E01C1133F8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7BB4AF1-80E3-4560-86F7-5282352DBD81}" type="pres">
      <dgm:prSet presAssocID="{9DBF72C4-8342-4CF9-A379-7B2E500C10B1}" presName="spacer" presStyleCnt="0"/>
      <dgm:spPr/>
    </dgm:pt>
    <dgm:pt modelId="{BAA865D0-E75F-41D6-B7BF-72F7CE276559}" type="pres">
      <dgm:prSet presAssocID="{6403D439-9F50-47D1-92E8-C3F4C5F1DDC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99AFC3-520C-43E7-BD34-C3723561E880}" type="pres">
      <dgm:prSet presAssocID="{1CC7930A-C174-46C9-928E-2ED24E61524C}" presName="spacer" presStyleCnt="0"/>
      <dgm:spPr/>
    </dgm:pt>
    <dgm:pt modelId="{DE388226-7AFC-4AA4-9D89-BE4E412784E5}" type="pres">
      <dgm:prSet presAssocID="{4BF63257-1FF7-459A-82EF-A820BD54325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A4D6A12-E6AF-4784-A427-3A86B7883FAC}" type="presOf" srcId="{B018C5BB-ECB3-4EB9-90A0-5E01C1133F8B}" destId="{FF3D7211-7566-467B-8208-D40C4F352D1B}" srcOrd="0" destOrd="0" presId="urn:microsoft.com/office/officeart/2005/8/layout/vList2"/>
    <dgm:cxn modelId="{2CCDFC1C-BE78-4288-8C41-DA2414DF3CB7}" srcId="{87C2DBCE-CF27-4EFE-9A09-41A692E81C5E}" destId="{4BF63257-1FF7-459A-82EF-A820BD543252}" srcOrd="3" destOrd="0" parTransId="{9E012196-2703-4E89-9731-A82467007C10}" sibTransId="{7C6B5DEA-9072-476F-B9E8-1CC05DC92A04}"/>
    <dgm:cxn modelId="{9D6CC62C-963E-4E8D-A6F1-90319C4D54E9}" srcId="{87C2DBCE-CF27-4EFE-9A09-41A692E81C5E}" destId="{29B74E85-4AD5-4A59-94F3-9CDE8D233752}" srcOrd="0" destOrd="0" parTransId="{A6F4B7CF-8CEA-4F9C-8AF7-FF465CE0C872}" sibTransId="{C144F33B-4E00-4E1B-8B4E-3789771DD7F6}"/>
    <dgm:cxn modelId="{43626D38-A144-44AF-AA37-5C40286A1782}" type="presOf" srcId="{87C2DBCE-CF27-4EFE-9A09-41A692E81C5E}" destId="{4D9BD4AE-74DC-44BA-9F69-85FABA20C572}" srcOrd="0" destOrd="0" presId="urn:microsoft.com/office/officeart/2005/8/layout/vList2"/>
    <dgm:cxn modelId="{A5582639-9C97-48B5-9FAA-04CE98177DA9}" type="presOf" srcId="{4BF63257-1FF7-459A-82EF-A820BD543252}" destId="{DE388226-7AFC-4AA4-9D89-BE4E412784E5}" srcOrd="0" destOrd="0" presId="urn:microsoft.com/office/officeart/2005/8/layout/vList2"/>
    <dgm:cxn modelId="{DA70138A-3912-4703-84B7-6DB9CFEAA037}" srcId="{87C2DBCE-CF27-4EFE-9A09-41A692E81C5E}" destId="{6403D439-9F50-47D1-92E8-C3F4C5F1DDC9}" srcOrd="2" destOrd="0" parTransId="{F8F1B74E-96B9-4598-A206-72F64721FC9D}" sibTransId="{1CC7930A-C174-46C9-928E-2ED24E61524C}"/>
    <dgm:cxn modelId="{AA01158E-84EA-4033-B4AF-4579A72EB6BD}" type="presOf" srcId="{29B74E85-4AD5-4A59-94F3-9CDE8D233752}" destId="{BCBCB8AF-10BE-4F8C-AD1E-CE433DFD9119}" srcOrd="0" destOrd="0" presId="urn:microsoft.com/office/officeart/2005/8/layout/vList2"/>
    <dgm:cxn modelId="{5E48E9BA-9EF8-466E-B6B1-77CDE2293F2F}" type="presOf" srcId="{6403D439-9F50-47D1-92E8-C3F4C5F1DDC9}" destId="{BAA865D0-E75F-41D6-B7BF-72F7CE276559}" srcOrd="0" destOrd="0" presId="urn:microsoft.com/office/officeart/2005/8/layout/vList2"/>
    <dgm:cxn modelId="{97DEAECF-340E-4199-B61F-6218D90D318A}" srcId="{87C2DBCE-CF27-4EFE-9A09-41A692E81C5E}" destId="{B018C5BB-ECB3-4EB9-90A0-5E01C1133F8B}" srcOrd="1" destOrd="0" parTransId="{444B6E5B-B2A5-4268-A0F6-0D2ED495EA7A}" sibTransId="{9DBF72C4-8342-4CF9-A379-7B2E500C10B1}"/>
    <dgm:cxn modelId="{930B956F-452D-4118-B4B1-2E7A7D4FA31B}" type="presParOf" srcId="{4D9BD4AE-74DC-44BA-9F69-85FABA20C572}" destId="{BCBCB8AF-10BE-4F8C-AD1E-CE433DFD9119}" srcOrd="0" destOrd="0" presId="urn:microsoft.com/office/officeart/2005/8/layout/vList2"/>
    <dgm:cxn modelId="{13A2CBDC-0F54-45E3-A434-6010A9C83C81}" type="presParOf" srcId="{4D9BD4AE-74DC-44BA-9F69-85FABA20C572}" destId="{2CE00970-5C97-46E3-A238-1A32B78FFD09}" srcOrd="1" destOrd="0" presId="urn:microsoft.com/office/officeart/2005/8/layout/vList2"/>
    <dgm:cxn modelId="{C2498F2D-4C32-4831-9960-BBAA70C29CF6}" type="presParOf" srcId="{4D9BD4AE-74DC-44BA-9F69-85FABA20C572}" destId="{FF3D7211-7566-467B-8208-D40C4F352D1B}" srcOrd="2" destOrd="0" presId="urn:microsoft.com/office/officeart/2005/8/layout/vList2"/>
    <dgm:cxn modelId="{646709E9-5C92-4907-8A90-2A8CC5563B76}" type="presParOf" srcId="{4D9BD4AE-74DC-44BA-9F69-85FABA20C572}" destId="{C7BB4AF1-80E3-4560-86F7-5282352DBD81}" srcOrd="3" destOrd="0" presId="urn:microsoft.com/office/officeart/2005/8/layout/vList2"/>
    <dgm:cxn modelId="{A7FDB7A6-A9B2-4C3C-974E-079D63251740}" type="presParOf" srcId="{4D9BD4AE-74DC-44BA-9F69-85FABA20C572}" destId="{BAA865D0-E75F-41D6-B7BF-72F7CE276559}" srcOrd="4" destOrd="0" presId="urn:microsoft.com/office/officeart/2005/8/layout/vList2"/>
    <dgm:cxn modelId="{6D278904-CB3F-4A9B-B8B6-3796C5D83C62}" type="presParOf" srcId="{4D9BD4AE-74DC-44BA-9F69-85FABA20C572}" destId="{A299AFC3-520C-43E7-BD34-C3723561E880}" srcOrd="5" destOrd="0" presId="urn:microsoft.com/office/officeart/2005/8/layout/vList2"/>
    <dgm:cxn modelId="{7316B17C-B276-412F-8E9C-0D8105C4A8A6}" type="presParOf" srcId="{4D9BD4AE-74DC-44BA-9F69-85FABA20C572}" destId="{DE388226-7AFC-4AA4-9D89-BE4E412784E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1845B6-C2D5-4AAF-81BA-BE0992C95D4D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8AEBEC50-516D-4273-A42F-D36AB80BB3AE}">
      <dgm:prSet phldrT="[Text]" custT="1"/>
      <dgm:spPr/>
      <dgm:t>
        <a:bodyPr/>
        <a:lstStyle/>
        <a:p>
          <a:pPr algn="ctr"/>
          <a:r>
            <a:rPr lang="en-PH" sz="2200"/>
            <a:t>Gown or waterproof apron</a:t>
          </a:r>
        </a:p>
      </dgm:t>
    </dgm:pt>
    <dgm:pt modelId="{C6D90B91-E26E-4D43-BFF5-B6A4DF52172E}" type="parTrans" cxnId="{B4CED25C-A992-4E3F-8A54-AB51009E7D30}">
      <dgm:prSet/>
      <dgm:spPr/>
      <dgm:t>
        <a:bodyPr/>
        <a:lstStyle/>
        <a:p>
          <a:pPr algn="ctr"/>
          <a:endParaRPr lang="en-PH" sz="2200"/>
        </a:p>
      </dgm:t>
    </dgm:pt>
    <dgm:pt modelId="{A446E2B0-DBBD-487F-BA6C-894DB3FAABE9}" type="sibTrans" cxnId="{B4CED25C-A992-4E3F-8A54-AB51009E7D30}">
      <dgm:prSet/>
      <dgm:spPr/>
      <dgm:t>
        <a:bodyPr/>
        <a:lstStyle/>
        <a:p>
          <a:pPr algn="ctr"/>
          <a:endParaRPr lang="en-PH" sz="2200"/>
        </a:p>
      </dgm:t>
    </dgm:pt>
    <dgm:pt modelId="{48E7972D-9C74-42EE-9F07-1C861249E6A2}">
      <dgm:prSet phldrT="[Text]" custT="1"/>
      <dgm:spPr/>
      <dgm:t>
        <a:bodyPr/>
        <a:lstStyle/>
        <a:p>
          <a:pPr algn="ctr"/>
          <a:r>
            <a:rPr lang="en-PH" sz="2200"/>
            <a:t>Surgical mask or respirator</a:t>
          </a:r>
        </a:p>
      </dgm:t>
    </dgm:pt>
    <dgm:pt modelId="{FD759927-D290-4110-876F-B2D5BD5325D2}" type="parTrans" cxnId="{FEC0851F-0D9C-4FF3-BC73-29118AE9AA10}">
      <dgm:prSet/>
      <dgm:spPr/>
      <dgm:t>
        <a:bodyPr/>
        <a:lstStyle/>
        <a:p>
          <a:pPr algn="ctr"/>
          <a:endParaRPr lang="en-PH" sz="2200"/>
        </a:p>
      </dgm:t>
    </dgm:pt>
    <dgm:pt modelId="{57D802FB-7940-4E62-AF86-C6A80E09D62A}" type="sibTrans" cxnId="{FEC0851F-0D9C-4FF3-BC73-29118AE9AA10}">
      <dgm:prSet/>
      <dgm:spPr/>
      <dgm:t>
        <a:bodyPr/>
        <a:lstStyle/>
        <a:p>
          <a:pPr algn="ctr"/>
          <a:endParaRPr lang="en-PH" sz="2200"/>
        </a:p>
      </dgm:t>
    </dgm:pt>
    <dgm:pt modelId="{49F45AAF-5067-4687-8659-CA8CCA511B04}">
      <dgm:prSet phldrT="[Text]" custT="1"/>
      <dgm:spPr/>
      <dgm:t>
        <a:bodyPr/>
        <a:lstStyle/>
        <a:p>
          <a:pPr algn="ctr"/>
          <a:r>
            <a:rPr lang="en-PH" sz="2200"/>
            <a:t>Goggles or face shield</a:t>
          </a:r>
        </a:p>
      </dgm:t>
    </dgm:pt>
    <dgm:pt modelId="{80FB9F55-3E6C-4C0D-A179-4E62C7A53CB9}" type="parTrans" cxnId="{6FE40049-9276-4E4C-9D1F-C2404369FD04}">
      <dgm:prSet/>
      <dgm:spPr/>
      <dgm:t>
        <a:bodyPr/>
        <a:lstStyle/>
        <a:p>
          <a:pPr algn="ctr"/>
          <a:endParaRPr lang="en-PH" sz="2200"/>
        </a:p>
      </dgm:t>
    </dgm:pt>
    <dgm:pt modelId="{C9DFF2E3-FA24-42EB-AA82-84DE0DC9CBED}" type="sibTrans" cxnId="{6FE40049-9276-4E4C-9D1F-C2404369FD04}">
      <dgm:prSet/>
      <dgm:spPr/>
      <dgm:t>
        <a:bodyPr/>
        <a:lstStyle/>
        <a:p>
          <a:pPr algn="ctr"/>
          <a:endParaRPr lang="en-PH" sz="2200"/>
        </a:p>
      </dgm:t>
    </dgm:pt>
    <dgm:pt modelId="{FE54791A-D09B-459A-A1BD-2A76EF2841DD}">
      <dgm:prSet phldrT="[Text]" custT="1"/>
      <dgm:spPr/>
      <dgm:t>
        <a:bodyPr/>
        <a:lstStyle/>
        <a:p>
          <a:pPr algn="ctr"/>
          <a:r>
            <a:rPr lang="en-PH" sz="2200"/>
            <a:t>Gloves</a:t>
          </a:r>
        </a:p>
      </dgm:t>
    </dgm:pt>
    <dgm:pt modelId="{3E92D714-A945-4A1F-8402-61FE31A17957}" type="parTrans" cxnId="{2102B01B-5BC5-489C-9144-E36230C593A8}">
      <dgm:prSet/>
      <dgm:spPr/>
      <dgm:t>
        <a:bodyPr/>
        <a:lstStyle/>
        <a:p>
          <a:pPr algn="ctr"/>
          <a:endParaRPr lang="en-PH" sz="2200"/>
        </a:p>
      </dgm:t>
    </dgm:pt>
    <dgm:pt modelId="{541A8EE0-ED26-4D42-BDCA-EFBBB9F17CB5}" type="sibTrans" cxnId="{2102B01B-5BC5-489C-9144-E36230C593A8}">
      <dgm:prSet/>
      <dgm:spPr/>
      <dgm:t>
        <a:bodyPr/>
        <a:lstStyle/>
        <a:p>
          <a:pPr algn="ctr"/>
          <a:endParaRPr lang="en-PH" sz="2200"/>
        </a:p>
      </dgm:t>
    </dgm:pt>
    <dgm:pt modelId="{67EB8C2C-E28C-4ED1-B756-C5A70D665AEE}" type="pres">
      <dgm:prSet presAssocID="{D41845B6-C2D5-4AAF-81BA-BE0992C95D4D}" presName="Name0" presStyleCnt="0">
        <dgm:presLayoutVars>
          <dgm:dir/>
          <dgm:animLvl val="lvl"/>
          <dgm:resizeHandles val="exact"/>
        </dgm:presLayoutVars>
      </dgm:prSet>
      <dgm:spPr/>
    </dgm:pt>
    <dgm:pt modelId="{9A9FF158-A0F0-47BB-9E3B-40D3324D9A8C}" type="pres">
      <dgm:prSet presAssocID="{8AEBEC50-516D-4273-A42F-D36AB80BB3A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E486691-0B9D-46BE-B5B9-C7DED507B743}" type="pres">
      <dgm:prSet presAssocID="{A446E2B0-DBBD-487F-BA6C-894DB3FAABE9}" presName="parTxOnlySpace" presStyleCnt="0"/>
      <dgm:spPr/>
    </dgm:pt>
    <dgm:pt modelId="{5C16B134-0305-4E70-B1B5-D679063FE64C}" type="pres">
      <dgm:prSet presAssocID="{48E7972D-9C74-42EE-9F07-1C861249E6A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6F8B9ED-F257-4FCF-BD69-BAEB9E69B76C}" type="pres">
      <dgm:prSet presAssocID="{57D802FB-7940-4E62-AF86-C6A80E09D62A}" presName="parTxOnlySpace" presStyleCnt="0"/>
      <dgm:spPr/>
    </dgm:pt>
    <dgm:pt modelId="{51CC133B-8C38-4E01-A60B-2F60BF5A4542}" type="pres">
      <dgm:prSet presAssocID="{49F45AAF-5067-4687-8659-CA8CCA511B0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7E11FFD-44FC-42E9-B19E-F2FD94958127}" type="pres">
      <dgm:prSet presAssocID="{C9DFF2E3-FA24-42EB-AA82-84DE0DC9CBED}" presName="parTxOnlySpace" presStyleCnt="0"/>
      <dgm:spPr/>
    </dgm:pt>
    <dgm:pt modelId="{84BD7D42-6A75-4358-9E11-7B88E21D425B}" type="pres">
      <dgm:prSet presAssocID="{FE54791A-D09B-459A-A1BD-2A76EF2841DD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102B01B-5BC5-489C-9144-E36230C593A8}" srcId="{D41845B6-C2D5-4AAF-81BA-BE0992C95D4D}" destId="{FE54791A-D09B-459A-A1BD-2A76EF2841DD}" srcOrd="3" destOrd="0" parTransId="{3E92D714-A945-4A1F-8402-61FE31A17957}" sibTransId="{541A8EE0-ED26-4D42-BDCA-EFBBB9F17CB5}"/>
    <dgm:cxn modelId="{FEC0851F-0D9C-4FF3-BC73-29118AE9AA10}" srcId="{D41845B6-C2D5-4AAF-81BA-BE0992C95D4D}" destId="{48E7972D-9C74-42EE-9F07-1C861249E6A2}" srcOrd="1" destOrd="0" parTransId="{FD759927-D290-4110-876F-B2D5BD5325D2}" sibTransId="{57D802FB-7940-4E62-AF86-C6A80E09D62A}"/>
    <dgm:cxn modelId="{6CB95128-386F-4306-A257-E274CEA678B5}" type="presOf" srcId="{8AEBEC50-516D-4273-A42F-D36AB80BB3AE}" destId="{9A9FF158-A0F0-47BB-9E3B-40D3324D9A8C}" srcOrd="0" destOrd="0" presId="urn:microsoft.com/office/officeart/2005/8/layout/chevron1"/>
    <dgm:cxn modelId="{88958832-32E8-4A99-B76A-DDCA3FE71D2E}" type="presOf" srcId="{D41845B6-C2D5-4AAF-81BA-BE0992C95D4D}" destId="{67EB8C2C-E28C-4ED1-B756-C5A70D665AEE}" srcOrd="0" destOrd="0" presId="urn:microsoft.com/office/officeart/2005/8/layout/chevron1"/>
    <dgm:cxn modelId="{B4CED25C-A992-4E3F-8A54-AB51009E7D30}" srcId="{D41845B6-C2D5-4AAF-81BA-BE0992C95D4D}" destId="{8AEBEC50-516D-4273-A42F-D36AB80BB3AE}" srcOrd="0" destOrd="0" parTransId="{C6D90B91-E26E-4D43-BFF5-B6A4DF52172E}" sibTransId="{A446E2B0-DBBD-487F-BA6C-894DB3FAABE9}"/>
    <dgm:cxn modelId="{6FE40049-9276-4E4C-9D1F-C2404369FD04}" srcId="{D41845B6-C2D5-4AAF-81BA-BE0992C95D4D}" destId="{49F45AAF-5067-4687-8659-CA8CCA511B04}" srcOrd="2" destOrd="0" parTransId="{80FB9F55-3E6C-4C0D-A179-4E62C7A53CB9}" sibTransId="{C9DFF2E3-FA24-42EB-AA82-84DE0DC9CBED}"/>
    <dgm:cxn modelId="{1B430286-7044-4B97-97B6-C615D0AD6F25}" type="presOf" srcId="{48E7972D-9C74-42EE-9F07-1C861249E6A2}" destId="{5C16B134-0305-4E70-B1B5-D679063FE64C}" srcOrd="0" destOrd="0" presId="urn:microsoft.com/office/officeart/2005/8/layout/chevron1"/>
    <dgm:cxn modelId="{7887129E-C1F7-43C9-BEB8-CF069B51E06D}" type="presOf" srcId="{49F45AAF-5067-4687-8659-CA8CCA511B04}" destId="{51CC133B-8C38-4E01-A60B-2F60BF5A4542}" srcOrd="0" destOrd="0" presId="urn:microsoft.com/office/officeart/2005/8/layout/chevron1"/>
    <dgm:cxn modelId="{BF229FFE-223A-4121-96C3-F53A08F09D3C}" type="presOf" srcId="{FE54791A-D09B-459A-A1BD-2A76EF2841DD}" destId="{84BD7D42-6A75-4358-9E11-7B88E21D425B}" srcOrd="0" destOrd="0" presId="urn:microsoft.com/office/officeart/2005/8/layout/chevron1"/>
    <dgm:cxn modelId="{7BC13828-1A4B-4E9E-BD4E-2E30F8299198}" type="presParOf" srcId="{67EB8C2C-E28C-4ED1-B756-C5A70D665AEE}" destId="{9A9FF158-A0F0-47BB-9E3B-40D3324D9A8C}" srcOrd="0" destOrd="0" presId="urn:microsoft.com/office/officeart/2005/8/layout/chevron1"/>
    <dgm:cxn modelId="{1733D970-834B-4848-8007-0D8CF6C5F2AD}" type="presParOf" srcId="{67EB8C2C-E28C-4ED1-B756-C5A70D665AEE}" destId="{AE486691-0B9D-46BE-B5B9-C7DED507B743}" srcOrd="1" destOrd="0" presId="urn:microsoft.com/office/officeart/2005/8/layout/chevron1"/>
    <dgm:cxn modelId="{7F5D2A2A-1534-41E3-B123-09E39D8E942A}" type="presParOf" srcId="{67EB8C2C-E28C-4ED1-B756-C5A70D665AEE}" destId="{5C16B134-0305-4E70-B1B5-D679063FE64C}" srcOrd="2" destOrd="0" presId="urn:microsoft.com/office/officeart/2005/8/layout/chevron1"/>
    <dgm:cxn modelId="{27D24F22-5072-429C-8F6B-8785261A4D73}" type="presParOf" srcId="{67EB8C2C-E28C-4ED1-B756-C5A70D665AEE}" destId="{56F8B9ED-F257-4FCF-BD69-BAEB9E69B76C}" srcOrd="3" destOrd="0" presId="urn:microsoft.com/office/officeart/2005/8/layout/chevron1"/>
    <dgm:cxn modelId="{9EBD02DB-AAEF-4FBD-A6F5-F734AAA5CCBF}" type="presParOf" srcId="{67EB8C2C-E28C-4ED1-B756-C5A70D665AEE}" destId="{51CC133B-8C38-4E01-A60B-2F60BF5A4542}" srcOrd="4" destOrd="0" presId="urn:microsoft.com/office/officeart/2005/8/layout/chevron1"/>
    <dgm:cxn modelId="{E05FE4B7-A43D-4D7A-9983-40FF1ECC7E9C}" type="presParOf" srcId="{67EB8C2C-E28C-4ED1-B756-C5A70D665AEE}" destId="{97E11FFD-44FC-42E9-B19E-F2FD94958127}" srcOrd="5" destOrd="0" presId="urn:microsoft.com/office/officeart/2005/8/layout/chevron1"/>
    <dgm:cxn modelId="{8B85AD1D-B73F-4A98-95B9-EA02583E3799}" type="presParOf" srcId="{67EB8C2C-E28C-4ED1-B756-C5A70D665AEE}" destId="{84BD7D42-6A75-4358-9E11-7B88E21D425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4EEB3F-30D9-448E-8012-1A5E6CD7B04D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4DD2730C-E157-4D83-95E5-710D0EBD722C}">
      <dgm:prSet phldrT="[Text]" custT="1"/>
      <dgm:spPr/>
      <dgm:t>
        <a:bodyPr/>
        <a:lstStyle/>
        <a:p>
          <a:pPr algn="ctr"/>
          <a:r>
            <a:rPr lang="en-PH" sz="2200"/>
            <a:t>Gloves</a:t>
          </a:r>
        </a:p>
      </dgm:t>
    </dgm:pt>
    <dgm:pt modelId="{A40827B1-9844-43AC-AF98-607FF78A658A}" type="parTrans" cxnId="{035E5917-9113-4F74-8F2F-74D2736089F8}">
      <dgm:prSet/>
      <dgm:spPr/>
      <dgm:t>
        <a:bodyPr/>
        <a:lstStyle/>
        <a:p>
          <a:pPr algn="ctr"/>
          <a:endParaRPr lang="en-PH" sz="2200"/>
        </a:p>
      </dgm:t>
    </dgm:pt>
    <dgm:pt modelId="{C2912141-F312-4FF8-91B2-BAD8F6EED168}" type="sibTrans" cxnId="{035E5917-9113-4F74-8F2F-74D2736089F8}">
      <dgm:prSet/>
      <dgm:spPr/>
      <dgm:t>
        <a:bodyPr/>
        <a:lstStyle/>
        <a:p>
          <a:pPr algn="ctr"/>
          <a:endParaRPr lang="en-PH" sz="2200"/>
        </a:p>
      </dgm:t>
    </dgm:pt>
    <dgm:pt modelId="{FD904107-9318-401B-91AC-047AA156966E}">
      <dgm:prSet phldrT="[Text]" custT="1"/>
      <dgm:spPr/>
      <dgm:t>
        <a:bodyPr/>
        <a:lstStyle/>
        <a:p>
          <a:pPr algn="ctr"/>
          <a:r>
            <a:rPr lang="en-PH" sz="2200"/>
            <a:t>Goggles or face shield</a:t>
          </a:r>
        </a:p>
      </dgm:t>
    </dgm:pt>
    <dgm:pt modelId="{E24E1919-6565-4310-A85B-9CA28EFE688D}" type="parTrans" cxnId="{D2D1786A-03ED-4B2C-B413-D86555BDF404}">
      <dgm:prSet/>
      <dgm:spPr/>
      <dgm:t>
        <a:bodyPr/>
        <a:lstStyle/>
        <a:p>
          <a:pPr algn="ctr"/>
          <a:endParaRPr lang="en-PH" sz="2200"/>
        </a:p>
      </dgm:t>
    </dgm:pt>
    <dgm:pt modelId="{E2C99770-24CB-4746-A616-7464FEE02220}" type="sibTrans" cxnId="{D2D1786A-03ED-4B2C-B413-D86555BDF404}">
      <dgm:prSet/>
      <dgm:spPr/>
      <dgm:t>
        <a:bodyPr/>
        <a:lstStyle/>
        <a:p>
          <a:pPr algn="ctr"/>
          <a:endParaRPr lang="en-PH" sz="2200"/>
        </a:p>
      </dgm:t>
    </dgm:pt>
    <dgm:pt modelId="{025DD2C3-53FC-4A9E-9C8A-4AA02B651C82}">
      <dgm:prSet phldrT="[Text]" custT="1"/>
      <dgm:spPr/>
      <dgm:t>
        <a:bodyPr/>
        <a:lstStyle/>
        <a:p>
          <a:pPr algn="ctr"/>
          <a:r>
            <a:rPr lang="en-PH" sz="2200"/>
            <a:t>Waterproof apron or gown</a:t>
          </a:r>
        </a:p>
      </dgm:t>
    </dgm:pt>
    <dgm:pt modelId="{2855C286-34D1-4C50-A151-CC7B6BD38C95}" type="parTrans" cxnId="{0918A200-57E6-4C7F-8EEC-31CAFF945E8D}">
      <dgm:prSet/>
      <dgm:spPr/>
      <dgm:t>
        <a:bodyPr/>
        <a:lstStyle/>
        <a:p>
          <a:pPr algn="ctr"/>
          <a:endParaRPr lang="en-PH" sz="2200"/>
        </a:p>
      </dgm:t>
    </dgm:pt>
    <dgm:pt modelId="{5A41F1A8-62B0-49FE-996E-1B4020C3863A}" type="sibTrans" cxnId="{0918A200-57E6-4C7F-8EEC-31CAFF945E8D}">
      <dgm:prSet/>
      <dgm:spPr/>
      <dgm:t>
        <a:bodyPr/>
        <a:lstStyle/>
        <a:p>
          <a:pPr algn="ctr"/>
          <a:endParaRPr lang="en-PH" sz="2200"/>
        </a:p>
      </dgm:t>
    </dgm:pt>
    <dgm:pt modelId="{A489A5C6-6DFA-4344-8F0B-70D69C4C7CCC}">
      <dgm:prSet phldrT="[Text]" custT="1"/>
      <dgm:spPr/>
      <dgm:t>
        <a:bodyPr/>
        <a:lstStyle/>
        <a:p>
          <a:pPr algn="ctr"/>
          <a:r>
            <a:rPr lang="en-PH" sz="2200"/>
            <a:t>Surgical mask or respirator</a:t>
          </a:r>
        </a:p>
      </dgm:t>
    </dgm:pt>
    <dgm:pt modelId="{E2A3CCA5-4C62-4361-83B9-E1D8EC827521}" type="parTrans" cxnId="{1118C69E-6236-42E5-87A0-DA4C542D021D}">
      <dgm:prSet/>
      <dgm:spPr/>
      <dgm:t>
        <a:bodyPr/>
        <a:lstStyle/>
        <a:p>
          <a:pPr algn="ctr"/>
          <a:endParaRPr lang="en-PH" sz="2200"/>
        </a:p>
      </dgm:t>
    </dgm:pt>
    <dgm:pt modelId="{A01D8EEB-8CDE-42E4-8A32-A5D5B791B58E}" type="sibTrans" cxnId="{1118C69E-6236-42E5-87A0-DA4C542D021D}">
      <dgm:prSet/>
      <dgm:spPr/>
      <dgm:t>
        <a:bodyPr/>
        <a:lstStyle/>
        <a:p>
          <a:pPr algn="ctr"/>
          <a:endParaRPr lang="en-PH" sz="2200"/>
        </a:p>
      </dgm:t>
    </dgm:pt>
    <dgm:pt modelId="{633A9691-55A7-4562-9017-F6D6F71E59C2}" type="pres">
      <dgm:prSet presAssocID="{0D4EEB3F-30D9-448E-8012-1A5E6CD7B04D}" presName="Name0" presStyleCnt="0">
        <dgm:presLayoutVars>
          <dgm:dir/>
          <dgm:animLvl val="lvl"/>
          <dgm:resizeHandles val="exact"/>
        </dgm:presLayoutVars>
      </dgm:prSet>
      <dgm:spPr/>
    </dgm:pt>
    <dgm:pt modelId="{DB6F21EE-786F-403F-9219-28B215193584}" type="pres">
      <dgm:prSet presAssocID="{4DD2730C-E157-4D83-95E5-710D0EBD722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9B68768-2452-43F0-BC4C-7FB45E0F5548}" type="pres">
      <dgm:prSet presAssocID="{C2912141-F312-4FF8-91B2-BAD8F6EED168}" presName="parTxOnlySpace" presStyleCnt="0"/>
      <dgm:spPr/>
    </dgm:pt>
    <dgm:pt modelId="{519668C6-E0B2-4F77-BA32-2F4DE20F39B8}" type="pres">
      <dgm:prSet presAssocID="{FD904107-9318-401B-91AC-047AA156966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3AADE2C9-3B83-4B47-87E1-F671E07C0270}" type="pres">
      <dgm:prSet presAssocID="{E2C99770-24CB-4746-A616-7464FEE02220}" presName="parTxOnlySpace" presStyleCnt="0"/>
      <dgm:spPr/>
    </dgm:pt>
    <dgm:pt modelId="{11218C6C-E751-41DF-8E97-1B35E961B070}" type="pres">
      <dgm:prSet presAssocID="{025DD2C3-53FC-4A9E-9C8A-4AA02B651C82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F0BEF2F-A692-4B33-9BE4-C2257A9994BB}" type="pres">
      <dgm:prSet presAssocID="{5A41F1A8-62B0-49FE-996E-1B4020C3863A}" presName="parTxOnlySpace" presStyleCnt="0"/>
      <dgm:spPr/>
    </dgm:pt>
    <dgm:pt modelId="{DF7CDB12-1592-48BC-BEF5-EFEC34D37C4B}" type="pres">
      <dgm:prSet presAssocID="{A489A5C6-6DFA-4344-8F0B-70D69C4C7CCC}" presName="parTxOnly" presStyleLbl="node1" presStyleIdx="3" presStyleCnt="4" custLinFactNeighborX="1956">
        <dgm:presLayoutVars>
          <dgm:chMax val="0"/>
          <dgm:chPref val="0"/>
          <dgm:bulletEnabled val="1"/>
        </dgm:presLayoutVars>
      </dgm:prSet>
      <dgm:spPr/>
    </dgm:pt>
  </dgm:ptLst>
  <dgm:cxnLst>
    <dgm:cxn modelId="{0918A200-57E6-4C7F-8EEC-31CAFF945E8D}" srcId="{0D4EEB3F-30D9-448E-8012-1A5E6CD7B04D}" destId="{025DD2C3-53FC-4A9E-9C8A-4AA02B651C82}" srcOrd="2" destOrd="0" parTransId="{2855C286-34D1-4C50-A151-CC7B6BD38C95}" sibTransId="{5A41F1A8-62B0-49FE-996E-1B4020C3863A}"/>
    <dgm:cxn modelId="{A7E31009-71F5-4032-AF5E-28101ACBDCFA}" type="presOf" srcId="{FD904107-9318-401B-91AC-047AA156966E}" destId="{519668C6-E0B2-4F77-BA32-2F4DE20F39B8}" srcOrd="0" destOrd="0" presId="urn:microsoft.com/office/officeart/2005/8/layout/chevron1"/>
    <dgm:cxn modelId="{035E5917-9113-4F74-8F2F-74D2736089F8}" srcId="{0D4EEB3F-30D9-448E-8012-1A5E6CD7B04D}" destId="{4DD2730C-E157-4D83-95E5-710D0EBD722C}" srcOrd="0" destOrd="0" parTransId="{A40827B1-9844-43AC-AF98-607FF78A658A}" sibTransId="{C2912141-F312-4FF8-91B2-BAD8F6EED168}"/>
    <dgm:cxn modelId="{C033DC3A-E89A-40B9-87B1-ECE96CD6F509}" type="presOf" srcId="{025DD2C3-53FC-4A9E-9C8A-4AA02B651C82}" destId="{11218C6C-E751-41DF-8E97-1B35E961B070}" srcOrd="0" destOrd="0" presId="urn:microsoft.com/office/officeart/2005/8/layout/chevron1"/>
    <dgm:cxn modelId="{D2D1786A-03ED-4B2C-B413-D86555BDF404}" srcId="{0D4EEB3F-30D9-448E-8012-1A5E6CD7B04D}" destId="{FD904107-9318-401B-91AC-047AA156966E}" srcOrd="1" destOrd="0" parTransId="{E24E1919-6565-4310-A85B-9CA28EFE688D}" sibTransId="{E2C99770-24CB-4746-A616-7464FEE02220}"/>
    <dgm:cxn modelId="{1118C69E-6236-42E5-87A0-DA4C542D021D}" srcId="{0D4EEB3F-30D9-448E-8012-1A5E6CD7B04D}" destId="{A489A5C6-6DFA-4344-8F0B-70D69C4C7CCC}" srcOrd="3" destOrd="0" parTransId="{E2A3CCA5-4C62-4361-83B9-E1D8EC827521}" sibTransId="{A01D8EEB-8CDE-42E4-8A32-A5D5B791B58E}"/>
    <dgm:cxn modelId="{DB2472A4-409B-4FC7-9B6C-1DC6A6F8A9B9}" type="presOf" srcId="{4DD2730C-E157-4D83-95E5-710D0EBD722C}" destId="{DB6F21EE-786F-403F-9219-28B215193584}" srcOrd="0" destOrd="0" presId="urn:microsoft.com/office/officeart/2005/8/layout/chevron1"/>
    <dgm:cxn modelId="{AECA33DA-3190-4C01-B6E8-745F8D89601F}" type="presOf" srcId="{0D4EEB3F-30D9-448E-8012-1A5E6CD7B04D}" destId="{633A9691-55A7-4562-9017-F6D6F71E59C2}" srcOrd="0" destOrd="0" presId="urn:microsoft.com/office/officeart/2005/8/layout/chevron1"/>
    <dgm:cxn modelId="{DF32DDDB-E646-4DC8-9B18-06ECE8935A4D}" type="presOf" srcId="{A489A5C6-6DFA-4344-8F0B-70D69C4C7CCC}" destId="{DF7CDB12-1592-48BC-BEF5-EFEC34D37C4B}" srcOrd="0" destOrd="0" presId="urn:microsoft.com/office/officeart/2005/8/layout/chevron1"/>
    <dgm:cxn modelId="{C27B807F-D252-42A6-AD28-56202466261D}" type="presParOf" srcId="{633A9691-55A7-4562-9017-F6D6F71E59C2}" destId="{DB6F21EE-786F-403F-9219-28B215193584}" srcOrd="0" destOrd="0" presId="urn:microsoft.com/office/officeart/2005/8/layout/chevron1"/>
    <dgm:cxn modelId="{D8068010-AE12-4AF0-BB65-777C57404129}" type="presParOf" srcId="{633A9691-55A7-4562-9017-F6D6F71E59C2}" destId="{B9B68768-2452-43F0-BC4C-7FB45E0F5548}" srcOrd="1" destOrd="0" presId="urn:microsoft.com/office/officeart/2005/8/layout/chevron1"/>
    <dgm:cxn modelId="{D78181F1-C3AB-4864-BBAD-8FCD58A0F439}" type="presParOf" srcId="{633A9691-55A7-4562-9017-F6D6F71E59C2}" destId="{519668C6-E0B2-4F77-BA32-2F4DE20F39B8}" srcOrd="2" destOrd="0" presId="urn:microsoft.com/office/officeart/2005/8/layout/chevron1"/>
    <dgm:cxn modelId="{A131C483-2A37-47BF-A9BD-E306735B2847}" type="presParOf" srcId="{633A9691-55A7-4562-9017-F6D6F71E59C2}" destId="{3AADE2C9-3B83-4B47-87E1-F671E07C0270}" srcOrd="3" destOrd="0" presId="urn:microsoft.com/office/officeart/2005/8/layout/chevron1"/>
    <dgm:cxn modelId="{322A67FD-898C-4227-B7BD-2D6A51A7D2D2}" type="presParOf" srcId="{633A9691-55A7-4562-9017-F6D6F71E59C2}" destId="{11218C6C-E751-41DF-8E97-1B35E961B070}" srcOrd="4" destOrd="0" presId="urn:microsoft.com/office/officeart/2005/8/layout/chevron1"/>
    <dgm:cxn modelId="{7C8239A9-7C36-4B5C-9333-E99481F23675}" type="presParOf" srcId="{633A9691-55A7-4562-9017-F6D6F71E59C2}" destId="{BF0BEF2F-A692-4B33-9BE4-C2257A9994BB}" srcOrd="5" destOrd="0" presId="urn:microsoft.com/office/officeart/2005/8/layout/chevron1"/>
    <dgm:cxn modelId="{605EA0FC-A96F-4A9A-AD87-A13A6DEFC3D0}" type="presParOf" srcId="{633A9691-55A7-4562-9017-F6D6F71E59C2}" destId="{DF7CDB12-1592-48BC-BEF5-EFEC34D37C4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570B03-52EB-5041-80F4-63E09EBE8C98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655089C7-0CF6-D84F-8E3D-7F93F769AAB0}">
      <dgm:prSet phldrT="[Text]" custT="1"/>
      <dgm:spPr/>
      <dgm:t>
        <a:bodyPr/>
        <a:lstStyle/>
        <a:p>
          <a:r>
            <a:rPr lang="en-GB" sz="2200"/>
            <a:t>1</a:t>
          </a:r>
        </a:p>
      </dgm:t>
    </dgm:pt>
    <dgm:pt modelId="{C04FE297-B237-6740-A78D-09CFC1D17529}" type="parTrans" cxnId="{03494B6E-6EB5-2C4F-9EF3-7CC3CC11A8CC}">
      <dgm:prSet/>
      <dgm:spPr/>
      <dgm:t>
        <a:bodyPr/>
        <a:lstStyle/>
        <a:p>
          <a:endParaRPr lang="en-GB" sz="2200"/>
        </a:p>
      </dgm:t>
    </dgm:pt>
    <dgm:pt modelId="{292F0DD9-0E39-5D44-837D-67809A446C36}" type="sibTrans" cxnId="{03494B6E-6EB5-2C4F-9EF3-7CC3CC11A8CC}">
      <dgm:prSet/>
      <dgm:spPr/>
      <dgm:t>
        <a:bodyPr/>
        <a:lstStyle/>
        <a:p>
          <a:endParaRPr lang="en-GB" sz="2200"/>
        </a:p>
      </dgm:t>
    </dgm:pt>
    <dgm:pt modelId="{5983AA8E-5EAC-7744-B43B-4DCA6F1686C0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Perform the necessary hand hygiene</a:t>
          </a:r>
          <a:r>
            <a:rPr lang="en-AU" sz="2200" dirty="0"/>
            <a:t>. </a:t>
          </a:r>
          <a:endParaRPr lang="en-GB" sz="2200" dirty="0"/>
        </a:p>
      </dgm:t>
    </dgm:pt>
    <dgm:pt modelId="{6BC4AB7D-16A6-E345-AFFF-36C813C7C2BE}" type="parTrans" cxnId="{360C9C90-9A1A-4147-9EDD-E3E70B9A0C9C}">
      <dgm:prSet/>
      <dgm:spPr/>
      <dgm:t>
        <a:bodyPr/>
        <a:lstStyle/>
        <a:p>
          <a:endParaRPr lang="en-GB" sz="2200"/>
        </a:p>
      </dgm:t>
    </dgm:pt>
    <dgm:pt modelId="{E0D4F047-72D2-5A4C-8B0B-40A41BE30A10}" type="sibTrans" cxnId="{360C9C90-9A1A-4147-9EDD-E3E70B9A0C9C}">
      <dgm:prSet/>
      <dgm:spPr/>
      <dgm:t>
        <a:bodyPr/>
        <a:lstStyle/>
        <a:p>
          <a:endParaRPr lang="en-GB" sz="2200"/>
        </a:p>
      </dgm:t>
    </dgm:pt>
    <dgm:pt modelId="{2E29094B-F5FA-DA49-89A6-9B4C0C07F5A1}">
      <dgm:prSet phldrT="[Text]" custT="1"/>
      <dgm:spPr/>
      <dgm:t>
        <a:bodyPr/>
        <a:lstStyle/>
        <a:p>
          <a:r>
            <a:rPr lang="en-GB" sz="2200"/>
            <a:t>2</a:t>
          </a:r>
        </a:p>
      </dgm:t>
    </dgm:pt>
    <dgm:pt modelId="{39782A9E-3C46-6B41-8969-A7BF00446B57}" type="parTrans" cxnId="{EBC7FCB7-6088-734B-9D89-01304D0612A6}">
      <dgm:prSet/>
      <dgm:spPr/>
      <dgm:t>
        <a:bodyPr/>
        <a:lstStyle/>
        <a:p>
          <a:endParaRPr lang="en-GB" sz="2200"/>
        </a:p>
      </dgm:t>
    </dgm:pt>
    <dgm:pt modelId="{3DE214C8-78FD-0F4E-AA25-9DAAF553B632}" type="sibTrans" cxnId="{EBC7FCB7-6088-734B-9D89-01304D0612A6}">
      <dgm:prSet/>
      <dgm:spPr/>
      <dgm:t>
        <a:bodyPr/>
        <a:lstStyle/>
        <a:p>
          <a:endParaRPr lang="en-GB" sz="2200"/>
        </a:p>
      </dgm:t>
    </dgm:pt>
    <dgm:pt modelId="{F91FD178-FBE3-C44E-9E4F-B5187672AEFC}">
      <dgm:prSet phldrT="[Text]" custT="1"/>
      <dgm:spPr/>
      <dgm:t>
        <a:bodyPr/>
        <a:lstStyle/>
        <a:p>
          <a:pPr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Fit gloves and adjust the cuffs. If necessary, extend to cover the wrist of your gown.  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227D9F9-C89C-AC4D-BA40-74D6DDB3D3B6}" type="parTrans" cxnId="{323D960E-C6B4-0945-A089-3C7B09647DFD}">
      <dgm:prSet/>
      <dgm:spPr/>
      <dgm:t>
        <a:bodyPr/>
        <a:lstStyle/>
        <a:p>
          <a:endParaRPr lang="en-GB" sz="2200"/>
        </a:p>
      </dgm:t>
    </dgm:pt>
    <dgm:pt modelId="{4F3C22FA-B734-934E-B4D2-B38FEAF9D8F0}" type="sibTrans" cxnId="{323D960E-C6B4-0945-A089-3C7B09647DFD}">
      <dgm:prSet/>
      <dgm:spPr/>
      <dgm:t>
        <a:bodyPr/>
        <a:lstStyle/>
        <a:p>
          <a:endParaRPr lang="en-GB" sz="2200"/>
        </a:p>
      </dgm:t>
    </dgm:pt>
    <dgm:pt modelId="{44CD85A3-564F-CD45-A362-0A782AFAF511}" type="pres">
      <dgm:prSet presAssocID="{BB570B03-52EB-5041-80F4-63E09EBE8C98}" presName="Name0" presStyleCnt="0">
        <dgm:presLayoutVars>
          <dgm:dir/>
          <dgm:animLvl val="lvl"/>
          <dgm:resizeHandles val="exact"/>
        </dgm:presLayoutVars>
      </dgm:prSet>
      <dgm:spPr/>
    </dgm:pt>
    <dgm:pt modelId="{C7A60BE1-0ED6-C344-A4CA-2F77288D8C54}" type="pres">
      <dgm:prSet presAssocID="{655089C7-0CF6-D84F-8E3D-7F93F769AAB0}" presName="linNode" presStyleCnt="0"/>
      <dgm:spPr/>
    </dgm:pt>
    <dgm:pt modelId="{1CDBC0BD-AB38-1447-AF36-92B0260F8C86}" type="pres">
      <dgm:prSet presAssocID="{655089C7-0CF6-D84F-8E3D-7F93F769AAB0}" presName="parentText" presStyleLbl="node1" presStyleIdx="0" presStyleCnt="2" custScaleX="28347">
        <dgm:presLayoutVars>
          <dgm:chMax val="1"/>
          <dgm:bulletEnabled val="1"/>
        </dgm:presLayoutVars>
      </dgm:prSet>
      <dgm:spPr/>
    </dgm:pt>
    <dgm:pt modelId="{E2F47E56-0852-E94E-80DF-2B4BF92CEAB4}" type="pres">
      <dgm:prSet presAssocID="{655089C7-0CF6-D84F-8E3D-7F93F769AAB0}" presName="descendantText" presStyleLbl="alignAccFollowNode1" presStyleIdx="0" presStyleCnt="2">
        <dgm:presLayoutVars>
          <dgm:bulletEnabled val="1"/>
        </dgm:presLayoutVars>
      </dgm:prSet>
      <dgm:spPr/>
    </dgm:pt>
    <dgm:pt modelId="{54FC8259-70FA-204B-8F26-B6CC2C81EF11}" type="pres">
      <dgm:prSet presAssocID="{292F0DD9-0E39-5D44-837D-67809A446C36}" presName="sp" presStyleCnt="0"/>
      <dgm:spPr/>
    </dgm:pt>
    <dgm:pt modelId="{0E1EF2C1-0B2A-A74B-9148-F9280A425535}" type="pres">
      <dgm:prSet presAssocID="{2E29094B-F5FA-DA49-89A6-9B4C0C07F5A1}" presName="linNode" presStyleCnt="0"/>
      <dgm:spPr/>
    </dgm:pt>
    <dgm:pt modelId="{D7EAC3A1-06AB-654A-80C2-5A19242D098C}" type="pres">
      <dgm:prSet presAssocID="{2E29094B-F5FA-DA49-89A6-9B4C0C07F5A1}" presName="parentText" presStyleLbl="node1" presStyleIdx="1" presStyleCnt="2" custScaleX="29940">
        <dgm:presLayoutVars>
          <dgm:chMax val="1"/>
          <dgm:bulletEnabled val="1"/>
        </dgm:presLayoutVars>
      </dgm:prSet>
      <dgm:spPr/>
    </dgm:pt>
    <dgm:pt modelId="{215399BA-430F-164D-86E6-47C4843D4BC5}" type="pres">
      <dgm:prSet presAssocID="{2E29094B-F5FA-DA49-89A6-9B4C0C07F5A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323D960E-C6B4-0945-A089-3C7B09647DFD}" srcId="{2E29094B-F5FA-DA49-89A6-9B4C0C07F5A1}" destId="{F91FD178-FBE3-C44E-9E4F-B5187672AEFC}" srcOrd="0" destOrd="0" parTransId="{6227D9F9-C89C-AC4D-BA40-74D6DDB3D3B6}" sibTransId="{4F3C22FA-B734-934E-B4D2-B38FEAF9D8F0}"/>
    <dgm:cxn modelId="{D4EAFB37-D51B-774D-806C-B5BA8370A541}" type="presOf" srcId="{655089C7-0CF6-D84F-8E3D-7F93F769AAB0}" destId="{1CDBC0BD-AB38-1447-AF36-92B0260F8C86}" srcOrd="0" destOrd="0" presId="urn:microsoft.com/office/officeart/2005/8/layout/vList5"/>
    <dgm:cxn modelId="{03494B6E-6EB5-2C4F-9EF3-7CC3CC11A8CC}" srcId="{BB570B03-52EB-5041-80F4-63E09EBE8C98}" destId="{655089C7-0CF6-D84F-8E3D-7F93F769AAB0}" srcOrd="0" destOrd="0" parTransId="{C04FE297-B237-6740-A78D-09CFC1D17529}" sibTransId="{292F0DD9-0E39-5D44-837D-67809A446C36}"/>
    <dgm:cxn modelId="{73C4FC70-03D0-C041-BFA8-1000F2E0C90D}" type="presOf" srcId="{2E29094B-F5FA-DA49-89A6-9B4C0C07F5A1}" destId="{D7EAC3A1-06AB-654A-80C2-5A19242D098C}" srcOrd="0" destOrd="0" presId="urn:microsoft.com/office/officeart/2005/8/layout/vList5"/>
    <dgm:cxn modelId="{078C2789-C50D-EB45-8411-DB2CC97291A5}" type="presOf" srcId="{5983AA8E-5EAC-7744-B43B-4DCA6F1686C0}" destId="{E2F47E56-0852-E94E-80DF-2B4BF92CEAB4}" srcOrd="0" destOrd="0" presId="urn:microsoft.com/office/officeart/2005/8/layout/vList5"/>
    <dgm:cxn modelId="{360C9C90-9A1A-4147-9EDD-E3E70B9A0C9C}" srcId="{655089C7-0CF6-D84F-8E3D-7F93F769AAB0}" destId="{5983AA8E-5EAC-7744-B43B-4DCA6F1686C0}" srcOrd="0" destOrd="0" parTransId="{6BC4AB7D-16A6-E345-AFFF-36C813C7C2BE}" sibTransId="{E0D4F047-72D2-5A4C-8B0B-40A41BE30A10}"/>
    <dgm:cxn modelId="{84B3BC9D-62F6-2E49-AD87-E7ED98DA109A}" type="presOf" srcId="{BB570B03-52EB-5041-80F4-63E09EBE8C98}" destId="{44CD85A3-564F-CD45-A362-0A782AFAF511}" srcOrd="0" destOrd="0" presId="urn:microsoft.com/office/officeart/2005/8/layout/vList5"/>
    <dgm:cxn modelId="{EBC7FCB7-6088-734B-9D89-01304D0612A6}" srcId="{BB570B03-52EB-5041-80F4-63E09EBE8C98}" destId="{2E29094B-F5FA-DA49-89A6-9B4C0C07F5A1}" srcOrd="1" destOrd="0" parTransId="{39782A9E-3C46-6B41-8969-A7BF00446B57}" sibTransId="{3DE214C8-78FD-0F4E-AA25-9DAAF553B632}"/>
    <dgm:cxn modelId="{1BB3E7EA-7A15-1D4F-B998-EF089BAFBC74}" type="presOf" srcId="{F91FD178-FBE3-C44E-9E4F-B5187672AEFC}" destId="{215399BA-430F-164D-86E6-47C4843D4BC5}" srcOrd="0" destOrd="0" presId="urn:microsoft.com/office/officeart/2005/8/layout/vList5"/>
    <dgm:cxn modelId="{EBB1F9E8-1466-9944-8B06-6AEA25A5F1B1}" type="presParOf" srcId="{44CD85A3-564F-CD45-A362-0A782AFAF511}" destId="{C7A60BE1-0ED6-C344-A4CA-2F77288D8C54}" srcOrd="0" destOrd="0" presId="urn:microsoft.com/office/officeart/2005/8/layout/vList5"/>
    <dgm:cxn modelId="{85349EB3-4EB2-7243-80C0-350E88824DF0}" type="presParOf" srcId="{C7A60BE1-0ED6-C344-A4CA-2F77288D8C54}" destId="{1CDBC0BD-AB38-1447-AF36-92B0260F8C86}" srcOrd="0" destOrd="0" presId="urn:microsoft.com/office/officeart/2005/8/layout/vList5"/>
    <dgm:cxn modelId="{2E954B91-256D-2242-9827-8ABBC22A0A59}" type="presParOf" srcId="{C7A60BE1-0ED6-C344-A4CA-2F77288D8C54}" destId="{E2F47E56-0852-E94E-80DF-2B4BF92CEAB4}" srcOrd="1" destOrd="0" presId="urn:microsoft.com/office/officeart/2005/8/layout/vList5"/>
    <dgm:cxn modelId="{A015996B-FDD1-B640-8FF8-911837EAB088}" type="presParOf" srcId="{44CD85A3-564F-CD45-A362-0A782AFAF511}" destId="{54FC8259-70FA-204B-8F26-B6CC2C81EF11}" srcOrd="1" destOrd="0" presId="urn:microsoft.com/office/officeart/2005/8/layout/vList5"/>
    <dgm:cxn modelId="{8BEDEFE2-A4F7-B04A-84F5-57C843D6A616}" type="presParOf" srcId="{44CD85A3-564F-CD45-A362-0A782AFAF511}" destId="{0E1EF2C1-0B2A-A74B-9148-F9280A425535}" srcOrd="2" destOrd="0" presId="urn:microsoft.com/office/officeart/2005/8/layout/vList5"/>
    <dgm:cxn modelId="{60C81BAC-20DA-9C4E-89E2-70F2FE99DFF4}" type="presParOf" srcId="{0E1EF2C1-0B2A-A74B-9148-F9280A425535}" destId="{D7EAC3A1-06AB-654A-80C2-5A19242D098C}" srcOrd="0" destOrd="0" presId="urn:microsoft.com/office/officeart/2005/8/layout/vList5"/>
    <dgm:cxn modelId="{2C5EDEF6-C8B7-D645-BEF7-95F73E0AD702}" type="presParOf" srcId="{0E1EF2C1-0B2A-A74B-9148-F9280A425535}" destId="{215399BA-430F-164D-86E6-47C4843D4BC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570B03-52EB-5041-80F4-63E09EBE8C98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655089C7-0CF6-D84F-8E3D-7F93F769AAB0}">
      <dgm:prSet phldrT="[Text]" custT="1"/>
      <dgm:spPr/>
      <dgm:t>
        <a:bodyPr/>
        <a:lstStyle/>
        <a:p>
          <a:pPr algn="ctr"/>
          <a:r>
            <a:rPr lang="en-GB" sz="2200"/>
            <a:t>1</a:t>
          </a:r>
        </a:p>
      </dgm:t>
    </dgm:pt>
    <dgm:pt modelId="{C04FE297-B237-6740-A78D-09CFC1D17529}" type="par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292F0DD9-0E39-5D44-837D-67809A446C36}" type="sib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5983AA8E-5EAC-7744-B43B-4DCA6F1686C0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Grip the cuffs of one glove. Peel the glove away from you by pulling it inside out. 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C4AB7D-16A6-E345-AFFF-36C813C7C2BE}" type="par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E0D4F047-72D2-5A4C-8B0B-40A41BE30A10}" type="sib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2E29094B-F5FA-DA49-89A6-9B4C0C07F5A1}">
      <dgm:prSet phldrT="[Text]" custT="1"/>
      <dgm:spPr/>
      <dgm:t>
        <a:bodyPr/>
        <a:lstStyle/>
        <a:p>
          <a:pPr algn="ctr"/>
          <a:r>
            <a:rPr lang="en-GB" sz="2200"/>
            <a:t>2</a:t>
          </a:r>
        </a:p>
      </dgm:t>
    </dgm:pt>
    <dgm:pt modelId="{39782A9E-3C46-6B41-8969-A7BF00446B57}" type="par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3DE214C8-78FD-0F4E-AA25-9DAAF553B632}" type="sib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F91FD178-FBE3-C44E-9E4F-B5187672AEFC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Remove the other one by sliding the fingers of the </a:t>
          </a:r>
          <a:r>
            <a:rPr lang="en-AU" sz="2200" dirty="0" err="1">
              <a:solidFill>
                <a:schemeClr val="tx1">
                  <a:lumMod val="75000"/>
                  <a:lumOff val="25000"/>
                </a:schemeClr>
              </a:solidFill>
            </a:rPr>
            <a:t>ungloved</a:t>
          </a: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 hand under the glove</a:t>
          </a:r>
          <a:r>
            <a:rPr lang="en-AU" sz="2200" dirty="0"/>
            <a:t>.</a:t>
          </a:r>
          <a:endParaRPr lang="en-GB" sz="2200" dirty="0"/>
        </a:p>
      </dgm:t>
    </dgm:pt>
    <dgm:pt modelId="{6227D9F9-C89C-AC4D-BA40-74D6DDB3D3B6}" type="par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4F3C22FA-B734-934E-B4D2-B38FEAF9D8F0}" type="sib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218AD3B4-8A80-B142-9E32-8BE7DFA63F4B}">
      <dgm:prSet phldrT="[Text]" custT="1"/>
      <dgm:spPr/>
      <dgm:t>
        <a:bodyPr/>
        <a:lstStyle/>
        <a:p>
          <a:pPr algn="ctr"/>
          <a:r>
            <a:rPr lang="en-GB" sz="2200"/>
            <a:t>3</a:t>
          </a:r>
        </a:p>
      </dgm:t>
    </dgm:pt>
    <dgm:pt modelId="{51D9D822-4B9C-BE4D-8EEA-9381819F1291}" type="parTrans" cxnId="{93977191-717D-744D-8A40-64F70E6EA1DA}">
      <dgm:prSet/>
      <dgm:spPr/>
      <dgm:t>
        <a:bodyPr/>
        <a:lstStyle/>
        <a:p>
          <a:pPr algn="just"/>
          <a:endParaRPr lang="en-GB" sz="2200"/>
        </a:p>
      </dgm:t>
    </dgm:pt>
    <dgm:pt modelId="{B3095A23-397A-CE4A-B06B-90200F29F89E}" type="sibTrans" cxnId="{93977191-717D-744D-8A40-64F70E6EA1DA}">
      <dgm:prSet/>
      <dgm:spPr/>
      <dgm:t>
        <a:bodyPr/>
        <a:lstStyle/>
        <a:p>
          <a:pPr algn="just"/>
          <a:endParaRPr lang="en-GB" sz="2200"/>
        </a:p>
      </dgm:t>
    </dgm:pt>
    <dgm:pt modelId="{4B5E623D-4D83-4E4C-8F32-951799B1D6A5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Peel the second glove over the first glove. 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3954576-30F5-244B-90E2-DCEA0E2C07B6}" type="parTrans" cxnId="{ED0CE895-B19D-C446-8CCA-78A154FC7006}">
      <dgm:prSet/>
      <dgm:spPr/>
      <dgm:t>
        <a:bodyPr/>
        <a:lstStyle/>
        <a:p>
          <a:pPr algn="just"/>
          <a:endParaRPr lang="en-GB" sz="2200"/>
        </a:p>
      </dgm:t>
    </dgm:pt>
    <dgm:pt modelId="{A547C924-BF9D-8348-989D-DC8FF5BAACB0}" type="sibTrans" cxnId="{ED0CE895-B19D-C446-8CCA-78A154FC7006}">
      <dgm:prSet/>
      <dgm:spPr/>
      <dgm:t>
        <a:bodyPr/>
        <a:lstStyle/>
        <a:p>
          <a:pPr algn="just"/>
          <a:endParaRPr lang="en-GB" sz="2200"/>
        </a:p>
      </dgm:t>
    </dgm:pt>
    <dgm:pt modelId="{E38F7849-D93C-3442-A949-2366727D82BA}">
      <dgm:prSet phldrT="[Text]" custT="1"/>
      <dgm:spPr/>
      <dgm:t>
        <a:bodyPr/>
        <a:lstStyle/>
        <a:p>
          <a:pPr algn="ctr"/>
          <a:r>
            <a:rPr lang="en-GB" sz="2200"/>
            <a:t>4</a:t>
          </a:r>
        </a:p>
      </dgm:t>
    </dgm:pt>
    <dgm:pt modelId="{255C56B2-C689-FE4C-8B2D-32926072B9EA}" type="parTrans" cxnId="{675F2EB8-7D5D-A043-9343-BEF078AE2D58}">
      <dgm:prSet/>
      <dgm:spPr/>
      <dgm:t>
        <a:bodyPr/>
        <a:lstStyle/>
        <a:p>
          <a:pPr algn="just"/>
          <a:endParaRPr lang="en-GB" sz="2200"/>
        </a:p>
      </dgm:t>
    </dgm:pt>
    <dgm:pt modelId="{7B8A8D9A-7E19-A74A-8715-7016FEF55B83}" type="sibTrans" cxnId="{675F2EB8-7D5D-A043-9343-BEF078AE2D58}">
      <dgm:prSet/>
      <dgm:spPr/>
      <dgm:t>
        <a:bodyPr/>
        <a:lstStyle/>
        <a:p>
          <a:pPr algn="just"/>
          <a:endParaRPr lang="en-GB" sz="2200"/>
        </a:p>
      </dgm:t>
    </dgm:pt>
    <dgm:pt modelId="{B8A9C7FC-504D-D746-9ED3-F03DE5E537FB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Peel the second glove over the first glove. 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CF93C2E-0825-9848-9156-39FA05D476B2}" type="parTrans" cxnId="{FE54162D-0921-0A45-BEC5-986B7E0B0FA1}">
      <dgm:prSet/>
      <dgm:spPr/>
      <dgm:t>
        <a:bodyPr/>
        <a:lstStyle/>
        <a:p>
          <a:pPr algn="just"/>
          <a:endParaRPr lang="en-GB" sz="2200"/>
        </a:p>
      </dgm:t>
    </dgm:pt>
    <dgm:pt modelId="{1EE62642-5F21-0E4F-A580-2B11E5A7FBA2}" type="sibTrans" cxnId="{FE54162D-0921-0A45-BEC5-986B7E0B0FA1}">
      <dgm:prSet/>
      <dgm:spPr/>
      <dgm:t>
        <a:bodyPr/>
        <a:lstStyle/>
        <a:p>
          <a:pPr algn="just"/>
          <a:endParaRPr lang="en-GB" sz="2200"/>
        </a:p>
      </dgm:t>
    </dgm:pt>
    <dgm:pt modelId="{44CD85A3-564F-CD45-A362-0A782AFAF511}" type="pres">
      <dgm:prSet presAssocID="{BB570B03-52EB-5041-80F4-63E09EBE8C98}" presName="Name0" presStyleCnt="0">
        <dgm:presLayoutVars>
          <dgm:dir/>
          <dgm:animLvl val="lvl"/>
          <dgm:resizeHandles val="exact"/>
        </dgm:presLayoutVars>
      </dgm:prSet>
      <dgm:spPr/>
    </dgm:pt>
    <dgm:pt modelId="{C7A60BE1-0ED6-C344-A4CA-2F77288D8C54}" type="pres">
      <dgm:prSet presAssocID="{655089C7-0CF6-D84F-8E3D-7F93F769AAB0}" presName="linNode" presStyleCnt="0"/>
      <dgm:spPr/>
    </dgm:pt>
    <dgm:pt modelId="{1CDBC0BD-AB38-1447-AF36-92B0260F8C86}" type="pres">
      <dgm:prSet presAssocID="{655089C7-0CF6-D84F-8E3D-7F93F769AAB0}" presName="parentText" presStyleLbl="node1" presStyleIdx="0" presStyleCnt="4" custScaleX="29372">
        <dgm:presLayoutVars>
          <dgm:chMax val="1"/>
          <dgm:bulletEnabled val="1"/>
        </dgm:presLayoutVars>
      </dgm:prSet>
      <dgm:spPr/>
    </dgm:pt>
    <dgm:pt modelId="{E2F47E56-0852-E94E-80DF-2B4BF92CEAB4}" type="pres">
      <dgm:prSet presAssocID="{655089C7-0CF6-D84F-8E3D-7F93F769AAB0}" presName="descendantText" presStyleLbl="alignAccFollowNode1" presStyleIdx="0" presStyleCnt="4">
        <dgm:presLayoutVars>
          <dgm:bulletEnabled val="1"/>
        </dgm:presLayoutVars>
      </dgm:prSet>
      <dgm:spPr/>
    </dgm:pt>
    <dgm:pt modelId="{54FC8259-70FA-204B-8F26-B6CC2C81EF11}" type="pres">
      <dgm:prSet presAssocID="{292F0DD9-0E39-5D44-837D-67809A446C36}" presName="sp" presStyleCnt="0"/>
      <dgm:spPr/>
    </dgm:pt>
    <dgm:pt modelId="{0E1EF2C1-0B2A-A74B-9148-F9280A425535}" type="pres">
      <dgm:prSet presAssocID="{2E29094B-F5FA-DA49-89A6-9B4C0C07F5A1}" presName="linNode" presStyleCnt="0"/>
      <dgm:spPr/>
    </dgm:pt>
    <dgm:pt modelId="{D7EAC3A1-06AB-654A-80C2-5A19242D098C}" type="pres">
      <dgm:prSet presAssocID="{2E29094B-F5FA-DA49-89A6-9B4C0C07F5A1}" presName="parentText" presStyleLbl="node1" presStyleIdx="1" presStyleCnt="4" custScaleX="29940">
        <dgm:presLayoutVars>
          <dgm:chMax val="1"/>
          <dgm:bulletEnabled val="1"/>
        </dgm:presLayoutVars>
      </dgm:prSet>
      <dgm:spPr/>
    </dgm:pt>
    <dgm:pt modelId="{215399BA-430F-164D-86E6-47C4843D4BC5}" type="pres">
      <dgm:prSet presAssocID="{2E29094B-F5FA-DA49-89A6-9B4C0C07F5A1}" presName="descendantText" presStyleLbl="alignAccFollowNode1" presStyleIdx="1" presStyleCnt="4">
        <dgm:presLayoutVars>
          <dgm:bulletEnabled val="1"/>
        </dgm:presLayoutVars>
      </dgm:prSet>
      <dgm:spPr/>
    </dgm:pt>
    <dgm:pt modelId="{29532652-43AF-264F-895B-6EBE84C10374}" type="pres">
      <dgm:prSet presAssocID="{3DE214C8-78FD-0F4E-AA25-9DAAF553B632}" presName="sp" presStyleCnt="0"/>
      <dgm:spPr/>
    </dgm:pt>
    <dgm:pt modelId="{52786088-3790-614D-9525-D11C99E92D0B}" type="pres">
      <dgm:prSet presAssocID="{218AD3B4-8A80-B142-9E32-8BE7DFA63F4B}" presName="linNode" presStyleCnt="0"/>
      <dgm:spPr/>
    </dgm:pt>
    <dgm:pt modelId="{642AD3DE-F5D3-B04D-8B13-EEE4CD5BC115}" type="pres">
      <dgm:prSet presAssocID="{218AD3B4-8A80-B142-9E32-8BE7DFA63F4B}" presName="parentText" presStyleLbl="node1" presStyleIdx="2" presStyleCnt="4" custScaleX="30568">
        <dgm:presLayoutVars>
          <dgm:chMax val="1"/>
          <dgm:bulletEnabled val="1"/>
        </dgm:presLayoutVars>
      </dgm:prSet>
      <dgm:spPr/>
    </dgm:pt>
    <dgm:pt modelId="{961874E6-C486-064F-B934-20EBF3504F88}" type="pres">
      <dgm:prSet presAssocID="{218AD3B4-8A80-B142-9E32-8BE7DFA63F4B}" presName="descendantText" presStyleLbl="alignAccFollowNode1" presStyleIdx="2" presStyleCnt="4">
        <dgm:presLayoutVars>
          <dgm:bulletEnabled val="1"/>
        </dgm:presLayoutVars>
      </dgm:prSet>
      <dgm:spPr/>
    </dgm:pt>
    <dgm:pt modelId="{7C6FCD38-865B-7D48-A4C1-074B5701EF81}" type="pres">
      <dgm:prSet presAssocID="{B3095A23-397A-CE4A-B06B-90200F29F89E}" presName="sp" presStyleCnt="0"/>
      <dgm:spPr/>
    </dgm:pt>
    <dgm:pt modelId="{4B681966-29EB-B74D-9238-95938B2D8BFD}" type="pres">
      <dgm:prSet presAssocID="{E38F7849-D93C-3442-A949-2366727D82BA}" presName="linNode" presStyleCnt="0"/>
      <dgm:spPr/>
    </dgm:pt>
    <dgm:pt modelId="{17A2B50A-186E-E144-94AB-85A01E0471AB}" type="pres">
      <dgm:prSet presAssocID="{E38F7849-D93C-3442-A949-2366727D82BA}" presName="parentText" presStyleLbl="node1" presStyleIdx="3" presStyleCnt="4" custScaleX="30568">
        <dgm:presLayoutVars>
          <dgm:chMax val="1"/>
          <dgm:bulletEnabled val="1"/>
        </dgm:presLayoutVars>
      </dgm:prSet>
      <dgm:spPr/>
    </dgm:pt>
    <dgm:pt modelId="{C94ADB3A-7F08-BD4E-85BF-F1E1F447DF12}" type="pres">
      <dgm:prSet presAssocID="{E38F7849-D93C-3442-A949-2366727D82BA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323D960E-C6B4-0945-A089-3C7B09647DFD}" srcId="{2E29094B-F5FA-DA49-89A6-9B4C0C07F5A1}" destId="{F91FD178-FBE3-C44E-9E4F-B5187672AEFC}" srcOrd="0" destOrd="0" parTransId="{6227D9F9-C89C-AC4D-BA40-74D6DDB3D3B6}" sibTransId="{4F3C22FA-B734-934E-B4D2-B38FEAF9D8F0}"/>
    <dgm:cxn modelId="{FE54162D-0921-0A45-BEC5-986B7E0B0FA1}" srcId="{E38F7849-D93C-3442-A949-2366727D82BA}" destId="{B8A9C7FC-504D-D746-9ED3-F03DE5E537FB}" srcOrd="0" destOrd="0" parTransId="{DCF93C2E-0825-9848-9156-39FA05D476B2}" sibTransId="{1EE62642-5F21-0E4F-A580-2B11E5A7FBA2}"/>
    <dgm:cxn modelId="{D4EAFB37-D51B-774D-806C-B5BA8370A541}" type="presOf" srcId="{655089C7-0CF6-D84F-8E3D-7F93F769AAB0}" destId="{1CDBC0BD-AB38-1447-AF36-92B0260F8C86}" srcOrd="0" destOrd="0" presId="urn:microsoft.com/office/officeart/2005/8/layout/vList5"/>
    <dgm:cxn modelId="{03494B6E-6EB5-2C4F-9EF3-7CC3CC11A8CC}" srcId="{BB570B03-52EB-5041-80F4-63E09EBE8C98}" destId="{655089C7-0CF6-D84F-8E3D-7F93F769AAB0}" srcOrd="0" destOrd="0" parTransId="{C04FE297-B237-6740-A78D-09CFC1D17529}" sibTransId="{292F0DD9-0E39-5D44-837D-67809A446C36}"/>
    <dgm:cxn modelId="{73C4FC70-03D0-C041-BFA8-1000F2E0C90D}" type="presOf" srcId="{2E29094B-F5FA-DA49-89A6-9B4C0C07F5A1}" destId="{D7EAC3A1-06AB-654A-80C2-5A19242D098C}" srcOrd="0" destOrd="0" presId="urn:microsoft.com/office/officeart/2005/8/layout/vList5"/>
    <dgm:cxn modelId="{02D31776-0F52-A04A-BEE0-1D525F098E4B}" type="presOf" srcId="{4B5E623D-4D83-4E4C-8F32-951799B1D6A5}" destId="{961874E6-C486-064F-B934-20EBF3504F88}" srcOrd="0" destOrd="0" presId="urn:microsoft.com/office/officeart/2005/8/layout/vList5"/>
    <dgm:cxn modelId="{078C2789-C50D-EB45-8411-DB2CC97291A5}" type="presOf" srcId="{5983AA8E-5EAC-7744-B43B-4DCA6F1686C0}" destId="{E2F47E56-0852-E94E-80DF-2B4BF92CEAB4}" srcOrd="0" destOrd="0" presId="urn:microsoft.com/office/officeart/2005/8/layout/vList5"/>
    <dgm:cxn modelId="{360C9C90-9A1A-4147-9EDD-E3E70B9A0C9C}" srcId="{655089C7-0CF6-D84F-8E3D-7F93F769AAB0}" destId="{5983AA8E-5EAC-7744-B43B-4DCA6F1686C0}" srcOrd="0" destOrd="0" parTransId="{6BC4AB7D-16A6-E345-AFFF-36C813C7C2BE}" sibTransId="{E0D4F047-72D2-5A4C-8B0B-40A41BE30A10}"/>
    <dgm:cxn modelId="{93977191-717D-744D-8A40-64F70E6EA1DA}" srcId="{BB570B03-52EB-5041-80F4-63E09EBE8C98}" destId="{218AD3B4-8A80-B142-9E32-8BE7DFA63F4B}" srcOrd="2" destOrd="0" parTransId="{51D9D822-4B9C-BE4D-8EEA-9381819F1291}" sibTransId="{B3095A23-397A-CE4A-B06B-90200F29F89E}"/>
    <dgm:cxn modelId="{ED0CE895-B19D-C446-8CCA-78A154FC7006}" srcId="{218AD3B4-8A80-B142-9E32-8BE7DFA63F4B}" destId="{4B5E623D-4D83-4E4C-8F32-951799B1D6A5}" srcOrd="0" destOrd="0" parTransId="{03954576-30F5-244B-90E2-DCEA0E2C07B6}" sibTransId="{A547C924-BF9D-8348-989D-DC8FF5BAACB0}"/>
    <dgm:cxn modelId="{84B3BC9D-62F6-2E49-AD87-E7ED98DA109A}" type="presOf" srcId="{BB570B03-52EB-5041-80F4-63E09EBE8C98}" destId="{44CD85A3-564F-CD45-A362-0A782AFAF511}" srcOrd="0" destOrd="0" presId="urn:microsoft.com/office/officeart/2005/8/layout/vList5"/>
    <dgm:cxn modelId="{AD18C4AE-CDEF-2440-87FA-89DFE28E947D}" type="presOf" srcId="{E38F7849-D93C-3442-A949-2366727D82BA}" destId="{17A2B50A-186E-E144-94AB-85A01E0471AB}" srcOrd="0" destOrd="0" presId="urn:microsoft.com/office/officeart/2005/8/layout/vList5"/>
    <dgm:cxn modelId="{EBC7FCB7-6088-734B-9D89-01304D0612A6}" srcId="{BB570B03-52EB-5041-80F4-63E09EBE8C98}" destId="{2E29094B-F5FA-DA49-89A6-9B4C0C07F5A1}" srcOrd="1" destOrd="0" parTransId="{39782A9E-3C46-6B41-8969-A7BF00446B57}" sibTransId="{3DE214C8-78FD-0F4E-AA25-9DAAF553B632}"/>
    <dgm:cxn modelId="{675F2EB8-7D5D-A043-9343-BEF078AE2D58}" srcId="{BB570B03-52EB-5041-80F4-63E09EBE8C98}" destId="{E38F7849-D93C-3442-A949-2366727D82BA}" srcOrd="3" destOrd="0" parTransId="{255C56B2-C689-FE4C-8B2D-32926072B9EA}" sibTransId="{7B8A8D9A-7E19-A74A-8715-7016FEF55B83}"/>
    <dgm:cxn modelId="{1BB3E7EA-7A15-1D4F-B998-EF089BAFBC74}" type="presOf" srcId="{F91FD178-FBE3-C44E-9E4F-B5187672AEFC}" destId="{215399BA-430F-164D-86E6-47C4843D4BC5}" srcOrd="0" destOrd="0" presId="urn:microsoft.com/office/officeart/2005/8/layout/vList5"/>
    <dgm:cxn modelId="{C7B04BEE-1C3E-DE44-8C77-AE5B8FA80E12}" type="presOf" srcId="{218AD3B4-8A80-B142-9E32-8BE7DFA63F4B}" destId="{642AD3DE-F5D3-B04D-8B13-EEE4CD5BC115}" srcOrd="0" destOrd="0" presId="urn:microsoft.com/office/officeart/2005/8/layout/vList5"/>
    <dgm:cxn modelId="{E26B80F2-9ACF-7449-985D-7D2B837092C9}" type="presOf" srcId="{B8A9C7FC-504D-D746-9ED3-F03DE5E537FB}" destId="{C94ADB3A-7F08-BD4E-85BF-F1E1F447DF12}" srcOrd="0" destOrd="0" presId="urn:microsoft.com/office/officeart/2005/8/layout/vList5"/>
    <dgm:cxn modelId="{EBB1F9E8-1466-9944-8B06-6AEA25A5F1B1}" type="presParOf" srcId="{44CD85A3-564F-CD45-A362-0A782AFAF511}" destId="{C7A60BE1-0ED6-C344-A4CA-2F77288D8C54}" srcOrd="0" destOrd="0" presId="urn:microsoft.com/office/officeart/2005/8/layout/vList5"/>
    <dgm:cxn modelId="{85349EB3-4EB2-7243-80C0-350E88824DF0}" type="presParOf" srcId="{C7A60BE1-0ED6-C344-A4CA-2F77288D8C54}" destId="{1CDBC0BD-AB38-1447-AF36-92B0260F8C86}" srcOrd="0" destOrd="0" presId="urn:microsoft.com/office/officeart/2005/8/layout/vList5"/>
    <dgm:cxn modelId="{2E954B91-256D-2242-9827-8ABBC22A0A59}" type="presParOf" srcId="{C7A60BE1-0ED6-C344-A4CA-2F77288D8C54}" destId="{E2F47E56-0852-E94E-80DF-2B4BF92CEAB4}" srcOrd="1" destOrd="0" presId="urn:microsoft.com/office/officeart/2005/8/layout/vList5"/>
    <dgm:cxn modelId="{A015996B-FDD1-B640-8FF8-911837EAB088}" type="presParOf" srcId="{44CD85A3-564F-CD45-A362-0A782AFAF511}" destId="{54FC8259-70FA-204B-8F26-B6CC2C81EF11}" srcOrd="1" destOrd="0" presId="urn:microsoft.com/office/officeart/2005/8/layout/vList5"/>
    <dgm:cxn modelId="{8BEDEFE2-A4F7-B04A-84F5-57C843D6A616}" type="presParOf" srcId="{44CD85A3-564F-CD45-A362-0A782AFAF511}" destId="{0E1EF2C1-0B2A-A74B-9148-F9280A425535}" srcOrd="2" destOrd="0" presId="urn:microsoft.com/office/officeart/2005/8/layout/vList5"/>
    <dgm:cxn modelId="{60C81BAC-20DA-9C4E-89E2-70F2FE99DFF4}" type="presParOf" srcId="{0E1EF2C1-0B2A-A74B-9148-F9280A425535}" destId="{D7EAC3A1-06AB-654A-80C2-5A19242D098C}" srcOrd="0" destOrd="0" presId="urn:microsoft.com/office/officeart/2005/8/layout/vList5"/>
    <dgm:cxn modelId="{2C5EDEF6-C8B7-D645-BEF7-95F73E0AD702}" type="presParOf" srcId="{0E1EF2C1-0B2A-A74B-9148-F9280A425535}" destId="{215399BA-430F-164D-86E6-47C4843D4BC5}" srcOrd="1" destOrd="0" presId="urn:microsoft.com/office/officeart/2005/8/layout/vList5"/>
    <dgm:cxn modelId="{6F24F753-88BF-6949-B149-FDB65D5C4DBE}" type="presParOf" srcId="{44CD85A3-564F-CD45-A362-0A782AFAF511}" destId="{29532652-43AF-264F-895B-6EBE84C10374}" srcOrd="3" destOrd="0" presId="urn:microsoft.com/office/officeart/2005/8/layout/vList5"/>
    <dgm:cxn modelId="{82D8E4FD-37CC-F749-8C51-09F41B0DF819}" type="presParOf" srcId="{44CD85A3-564F-CD45-A362-0A782AFAF511}" destId="{52786088-3790-614D-9525-D11C99E92D0B}" srcOrd="4" destOrd="0" presId="urn:microsoft.com/office/officeart/2005/8/layout/vList5"/>
    <dgm:cxn modelId="{67D4FE9F-C42C-7942-A116-18BE26B96F4B}" type="presParOf" srcId="{52786088-3790-614D-9525-D11C99E92D0B}" destId="{642AD3DE-F5D3-B04D-8B13-EEE4CD5BC115}" srcOrd="0" destOrd="0" presId="urn:microsoft.com/office/officeart/2005/8/layout/vList5"/>
    <dgm:cxn modelId="{6D08D950-228C-1F49-A7CC-4FE6796ACAD1}" type="presParOf" srcId="{52786088-3790-614D-9525-D11C99E92D0B}" destId="{961874E6-C486-064F-B934-20EBF3504F88}" srcOrd="1" destOrd="0" presId="urn:microsoft.com/office/officeart/2005/8/layout/vList5"/>
    <dgm:cxn modelId="{CE7BAE14-4A5E-1549-B205-0C03D2CFF19B}" type="presParOf" srcId="{44CD85A3-564F-CD45-A362-0A782AFAF511}" destId="{7C6FCD38-865B-7D48-A4C1-074B5701EF81}" srcOrd="5" destOrd="0" presId="urn:microsoft.com/office/officeart/2005/8/layout/vList5"/>
    <dgm:cxn modelId="{DDEA9873-8C60-444C-891A-3253C21C17D3}" type="presParOf" srcId="{44CD85A3-564F-CD45-A362-0A782AFAF511}" destId="{4B681966-29EB-B74D-9238-95938B2D8BFD}" srcOrd="6" destOrd="0" presId="urn:microsoft.com/office/officeart/2005/8/layout/vList5"/>
    <dgm:cxn modelId="{C4219D41-7347-6F4D-A15E-4F15CC738CE2}" type="presParOf" srcId="{4B681966-29EB-B74D-9238-95938B2D8BFD}" destId="{17A2B50A-186E-E144-94AB-85A01E0471AB}" srcOrd="0" destOrd="0" presId="urn:microsoft.com/office/officeart/2005/8/layout/vList5"/>
    <dgm:cxn modelId="{CEEA30C4-61C5-A74D-8599-1B1791CCA823}" type="presParOf" srcId="{4B681966-29EB-B74D-9238-95938B2D8BFD}" destId="{C94ADB3A-7F08-BD4E-85BF-F1E1F447DF1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B570B03-52EB-5041-80F4-63E09EBE8C98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655089C7-0CF6-D84F-8E3D-7F93F769AAB0}">
      <dgm:prSet phldrT="[Text]" custT="1"/>
      <dgm:spPr/>
      <dgm:t>
        <a:bodyPr/>
        <a:lstStyle/>
        <a:p>
          <a:pPr algn="ctr"/>
          <a:r>
            <a:rPr lang="en-GB" sz="2200"/>
            <a:t>1</a:t>
          </a:r>
        </a:p>
      </dgm:t>
    </dgm:pt>
    <dgm:pt modelId="{C04FE297-B237-6740-A78D-09CFC1D17529}" type="par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292F0DD9-0E39-5D44-837D-67809A446C36}" type="sib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5983AA8E-5EAC-7744-B43B-4DCA6F1686C0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Put on the gown. Fully cover the torso from the neck to knees and arms to the end of your wrists. Wrap around the back.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C4AB7D-16A6-E345-AFFF-36C813C7C2BE}" type="par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E0D4F047-72D2-5A4C-8B0B-40A41BE30A10}" type="sib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2E29094B-F5FA-DA49-89A6-9B4C0C07F5A1}">
      <dgm:prSet phldrT="[Text]" custT="1"/>
      <dgm:spPr/>
      <dgm:t>
        <a:bodyPr/>
        <a:lstStyle/>
        <a:p>
          <a:pPr algn="ctr"/>
          <a:r>
            <a:rPr lang="en-GB" sz="2200"/>
            <a:t>2</a:t>
          </a:r>
        </a:p>
      </dgm:t>
    </dgm:pt>
    <dgm:pt modelId="{39782A9E-3C46-6B41-8969-A7BF00446B57}" type="par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3DE214C8-78FD-0F4E-AA25-9DAAF553B632}" type="sib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F91FD178-FBE3-C44E-9E4F-B5187672AEFC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Fasten the ties at the neck and the back. 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227D9F9-C89C-AC4D-BA40-74D6DDB3D3B6}" type="par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4F3C22FA-B734-934E-B4D2-B38FEAF9D8F0}" type="sib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51493E9C-1125-4448-81A8-6645692FD5BF}">
      <dgm:prSet phldrT="[Text]" custT="1"/>
      <dgm:spPr/>
      <dgm:t>
        <a:bodyPr/>
        <a:lstStyle/>
        <a:p>
          <a:pPr algn="ctr"/>
          <a:r>
            <a:rPr lang="en-GB" sz="2200"/>
            <a:t>3</a:t>
          </a:r>
        </a:p>
      </dgm:t>
    </dgm:pt>
    <dgm:pt modelId="{118F39BA-B9BA-D547-BC07-F198C8BDD115}" type="parTrans" cxnId="{178A319D-77D6-0B4F-996D-CDD31A4EE3D5}">
      <dgm:prSet/>
      <dgm:spPr/>
      <dgm:t>
        <a:bodyPr/>
        <a:lstStyle/>
        <a:p>
          <a:pPr algn="just"/>
          <a:endParaRPr lang="en-GB" sz="2200"/>
        </a:p>
      </dgm:t>
    </dgm:pt>
    <dgm:pt modelId="{AA6A5D2A-6AB6-5A45-A45D-08FD11F4EB87}" type="sibTrans" cxnId="{178A319D-77D6-0B4F-996D-CDD31A4EE3D5}">
      <dgm:prSet/>
      <dgm:spPr/>
      <dgm:t>
        <a:bodyPr/>
        <a:lstStyle/>
        <a:p>
          <a:pPr algn="just"/>
          <a:endParaRPr lang="en-GB" sz="2200"/>
        </a:p>
      </dgm:t>
    </dgm:pt>
    <dgm:pt modelId="{3236D1D7-6E5D-364B-B122-7972C951B5EA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Tuck your sleeves under the glove cuffs of the gown. </a:t>
          </a:r>
          <a:endParaRPr lang="en-GB" sz="22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B49734D-EBB2-A04E-A90A-B32FCDA0E699}" type="parTrans" cxnId="{9F5D1880-3037-6F45-B6C3-056E02A55693}">
      <dgm:prSet/>
      <dgm:spPr/>
      <dgm:t>
        <a:bodyPr/>
        <a:lstStyle/>
        <a:p>
          <a:pPr algn="just"/>
          <a:endParaRPr lang="en-GB" sz="2200"/>
        </a:p>
      </dgm:t>
    </dgm:pt>
    <dgm:pt modelId="{B2A980B2-ABCE-E94E-B860-913A5FC46450}" type="sibTrans" cxnId="{9F5D1880-3037-6F45-B6C3-056E02A55693}">
      <dgm:prSet/>
      <dgm:spPr/>
      <dgm:t>
        <a:bodyPr/>
        <a:lstStyle/>
        <a:p>
          <a:pPr algn="just"/>
          <a:endParaRPr lang="en-GB" sz="2200"/>
        </a:p>
      </dgm:t>
    </dgm:pt>
    <dgm:pt modelId="{44CD85A3-564F-CD45-A362-0A782AFAF511}" type="pres">
      <dgm:prSet presAssocID="{BB570B03-52EB-5041-80F4-63E09EBE8C98}" presName="Name0" presStyleCnt="0">
        <dgm:presLayoutVars>
          <dgm:dir/>
          <dgm:animLvl val="lvl"/>
          <dgm:resizeHandles val="exact"/>
        </dgm:presLayoutVars>
      </dgm:prSet>
      <dgm:spPr/>
    </dgm:pt>
    <dgm:pt modelId="{C7A60BE1-0ED6-C344-A4CA-2F77288D8C54}" type="pres">
      <dgm:prSet presAssocID="{655089C7-0CF6-D84F-8E3D-7F93F769AAB0}" presName="linNode" presStyleCnt="0"/>
      <dgm:spPr/>
    </dgm:pt>
    <dgm:pt modelId="{1CDBC0BD-AB38-1447-AF36-92B0260F8C86}" type="pres">
      <dgm:prSet presAssocID="{655089C7-0CF6-D84F-8E3D-7F93F769AAB0}" presName="parentText" presStyleLbl="node1" presStyleIdx="0" presStyleCnt="3" custScaleX="29284">
        <dgm:presLayoutVars>
          <dgm:chMax val="1"/>
          <dgm:bulletEnabled val="1"/>
        </dgm:presLayoutVars>
      </dgm:prSet>
      <dgm:spPr/>
    </dgm:pt>
    <dgm:pt modelId="{E2F47E56-0852-E94E-80DF-2B4BF92CEAB4}" type="pres">
      <dgm:prSet presAssocID="{655089C7-0CF6-D84F-8E3D-7F93F769AAB0}" presName="descendantText" presStyleLbl="alignAccFollowNode1" presStyleIdx="0" presStyleCnt="3">
        <dgm:presLayoutVars>
          <dgm:bulletEnabled val="1"/>
        </dgm:presLayoutVars>
      </dgm:prSet>
      <dgm:spPr/>
    </dgm:pt>
    <dgm:pt modelId="{54FC8259-70FA-204B-8F26-B6CC2C81EF11}" type="pres">
      <dgm:prSet presAssocID="{292F0DD9-0E39-5D44-837D-67809A446C36}" presName="sp" presStyleCnt="0"/>
      <dgm:spPr/>
    </dgm:pt>
    <dgm:pt modelId="{0E1EF2C1-0B2A-A74B-9148-F9280A425535}" type="pres">
      <dgm:prSet presAssocID="{2E29094B-F5FA-DA49-89A6-9B4C0C07F5A1}" presName="linNode" presStyleCnt="0"/>
      <dgm:spPr/>
    </dgm:pt>
    <dgm:pt modelId="{D7EAC3A1-06AB-654A-80C2-5A19242D098C}" type="pres">
      <dgm:prSet presAssocID="{2E29094B-F5FA-DA49-89A6-9B4C0C07F5A1}" presName="parentText" presStyleLbl="node1" presStyleIdx="1" presStyleCnt="3" custScaleX="29940">
        <dgm:presLayoutVars>
          <dgm:chMax val="1"/>
          <dgm:bulletEnabled val="1"/>
        </dgm:presLayoutVars>
      </dgm:prSet>
      <dgm:spPr/>
    </dgm:pt>
    <dgm:pt modelId="{215399BA-430F-164D-86E6-47C4843D4BC5}" type="pres">
      <dgm:prSet presAssocID="{2E29094B-F5FA-DA49-89A6-9B4C0C07F5A1}" presName="descendantText" presStyleLbl="alignAccFollowNode1" presStyleIdx="1" presStyleCnt="3">
        <dgm:presLayoutVars>
          <dgm:bulletEnabled val="1"/>
        </dgm:presLayoutVars>
      </dgm:prSet>
      <dgm:spPr/>
    </dgm:pt>
    <dgm:pt modelId="{1AD4E0C7-ABD6-FC4B-84E6-8042056AFDB9}" type="pres">
      <dgm:prSet presAssocID="{3DE214C8-78FD-0F4E-AA25-9DAAF553B632}" presName="sp" presStyleCnt="0"/>
      <dgm:spPr/>
    </dgm:pt>
    <dgm:pt modelId="{96830E4E-1062-0040-805C-54220CD67A44}" type="pres">
      <dgm:prSet presAssocID="{51493E9C-1125-4448-81A8-6645692FD5BF}" presName="linNode" presStyleCnt="0"/>
      <dgm:spPr/>
    </dgm:pt>
    <dgm:pt modelId="{0E1458E4-D616-2943-AFD6-D2230916BC8F}" type="pres">
      <dgm:prSet presAssocID="{51493E9C-1125-4448-81A8-6645692FD5BF}" presName="parentText" presStyleLbl="node1" presStyleIdx="2" presStyleCnt="3" custScaleX="29940">
        <dgm:presLayoutVars>
          <dgm:chMax val="1"/>
          <dgm:bulletEnabled val="1"/>
        </dgm:presLayoutVars>
      </dgm:prSet>
      <dgm:spPr/>
    </dgm:pt>
    <dgm:pt modelId="{C2A3A775-B5F7-C341-AE51-5FBC3CE45DAA}" type="pres">
      <dgm:prSet presAssocID="{51493E9C-1125-4448-81A8-6645692FD5BF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23D960E-C6B4-0945-A089-3C7B09647DFD}" srcId="{2E29094B-F5FA-DA49-89A6-9B4C0C07F5A1}" destId="{F91FD178-FBE3-C44E-9E4F-B5187672AEFC}" srcOrd="0" destOrd="0" parTransId="{6227D9F9-C89C-AC4D-BA40-74D6DDB3D3B6}" sibTransId="{4F3C22FA-B734-934E-B4D2-B38FEAF9D8F0}"/>
    <dgm:cxn modelId="{D4EAFB37-D51B-774D-806C-B5BA8370A541}" type="presOf" srcId="{655089C7-0CF6-D84F-8E3D-7F93F769AAB0}" destId="{1CDBC0BD-AB38-1447-AF36-92B0260F8C86}" srcOrd="0" destOrd="0" presId="urn:microsoft.com/office/officeart/2005/8/layout/vList5"/>
    <dgm:cxn modelId="{AE2D3362-D5BE-EC44-B5CD-9BEFB64F558D}" type="presOf" srcId="{3236D1D7-6E5D-364B-B122-7972C951B5EA}" destId="{C2A3A775-B5F7-C341-AE51-5FBC3CE45DAA}" srcOrd="0" destOrd="0" presId="urn:microsoft.com/office/officeart/2005/8/layout/vList5"/>
    <dgm:cxn modelId="{03494B6E-6EB5-2C4F-9EF3-7CC3CC11A8CC}" srcId="{BB570B03-52EB-5041-80F4-63E09EBE8C98}" destId="{655089C7-0CF6-D84F-8E3D-7F93F769AAB0}" srcOrd="0" destOrd="0" parTransId="{C04FE297-B237-6740-A78D-09CFC1D17529}" sibTransId="{292F0DD9-0E39-5D44-837D-67809A446C36}"/>
    <dgm:cxn modelId="{73C4FC70-03D0-C041-BFA8-1000F2E0C90D}" type="presOf" srcId="{2E29094B-F5FA-DA49-89A6-9B4C0C07F5A1}" destId="{D7EAC3A1-06AB-654A-80C2-5A19242D098C}" srcOrd="0" destOrd="0" presId="urn:microsoft.com/office/officeart/2005/8/layout/vList5"/>
    <dgm:cxn modelId="{9F5D1880-3037-6F45-B6C3-056E02A55693}" srcId="{51493E9C-1125-4448-81A8-6645692FD5BF}" destId="{3236D1D7-6E5D-364B-B122-7972C951B5EA}" srcOrd="0" destOrd="0" parTransId="{AB49734D-EBB2-A04E-A90A-B32FCDA0E699}" sibTransId="{B2A980B2-ABCE-E94E-B860-913A5FC46450}"/>
    <dgm:cxn modelId="{078C2789-C50D-EB45-8411-DB2CC97291A5}" type="presOf" srcId="{5983AA8E-5EAC-7744-B43B-4DCA6F1686C0}" destId="{E2F47E56-0852-E94E-80DF-2B4BF92CEAB4}" srcOrd="0" destOrd="0" presId="urn:microsoft.com/office/officeart/2005/8/layout/vList5"/>
    <dgm:cxn modelId="{360C9C90-9A1A-4147-9EDD-E3E70B9A0C9C}" srcId="{655089C7-0CF6-D84F-8E3D-7F93F769AAB0}" destId="{5983AA8E-5EAC-7744-B43B-4DCA6F1686C0}" srcOrd="0" destOrd="0" parTransId="{6BC4AB7D-16A6-E345-AFFF-36C813C7C2BE}" sibTransId="{E0D4F047-72D2-5A4C-8B0B-40A41BE30A10}"/>
    <dgm:cxn modelId="{178A319D-77D6-0B4F-996D-CDD31A4EE3D5}" srcId="{BB570B03-52EB-5041-80F4-63E09EBE8C98}" destId="{51493E9C-1125-4448-81A8-6645692FD5BF}" srcOrd="2" destOrd="0" parTransId="{118F39BA-B9BA-D547-BC07-F198C8BDD115}" sibTransId="{AA6A5D2A-6AB6-5A45-A45D-08FD11F4EB87}"/>
    <dgm:cxn modelId="{84B3BC9D-62F6-2E49-AD87-E7ED98DA109A}" type="presOf" srcId="{BB570B03-52EB-5041-80F4-63E09EBE8C98}" destId="{44CD85A3-564F-CD45-A362-0A782AFAF511}" srcOrd="0" destOrd="0" presId="urn:microsoft.com/office/officeart/2005/8/layout/vList5"/>
    <dgm:cxn modelId="{EBC7FCB7-6088-734B-9D89-01304D0612A6}" srcId="{BB570B03-52EB-5041-80F4-63E09EBE8C98}" destId="{2E29094B-F5FA-DA49-89A6-9B4C0C07F5A1}" srcOrd="1" destOrd="0" parTransId="{39782A9E-3C46-6B41-8969-A7BF00446B57}" sibTransId="{3DE214C8-78FD-0F4E-AA25-9DAAF553B632}"/>
    <dgm:cxn modelId="{AADF4BB8-9750-EC4A-B292-0946E504CFE9}" type="presOf" srcId="{51493E9C-1125-4448-81A8-6645692FD5BF}" destId="{0E1458E4-D616-2943-AFD6-D2230916BC8F}" srcOrd="0" destOrd="0" presId="urn:microsoft.com/office/officeart/2005/8/layout/vList5"/>
    <dgm:cxn modelId="{1BB3E7EA-7A15-1D4F-B998-EF089BAFBC74}" type="presOf" srcId="{F91FD178-FBE3-C44E-9E4F-B5187672AEFC}" destId="{215399BA-430F-164D-86E6-47C4843D4BC5}" srcOrd="0" destOrd="0" presId="urn:microsoft.com/office/officeart/2005/8/layout/vList5"/>
    <dgm:cxn modelId="{EBB1F9E8-1466-9944-8B06-6AEA25A5F1B1}" type="presParOf" srcId="{44CD85A3-564F-CD45-A362-0A782AFAF511}" destId="{C7A60BE1-0ED6-C344-A4CA-2F77288D8C54}" srcOrd="0" destOrd="0" presId="urn:microsoft.com/office/officeart/2005/8/layout/vList5"/>
    <dgm:cxn modelId="{85349EB3-4EB2-7243-80C0-350E88824DF0}" type="presParOf" srcId="{C7A60BE1-0ED6-C344-A4CA-2F77288D8C54}" destId="{1CDBC0BD-AB38-1447-AF36-92B0260F8C86}" srcOrd="0" destOrd="0" presId="urn:microsoft.com/office/officeart/2005/8/layout/vList5"/>
    <dgm:cxn modelId="{2E954B91-256D-2242-9827-8ABBC22A0A59}" type="presParOf" srcId="{C7A60BE1-0ED6-C344-A4CA-2F77288D8C54}" destId="{E2F47E56-0852-E94E-80DF-2B4BF92CEAB4}" srcOrd="1" destOrd="0" presId="urn:microsoft.com/office/officeart/2005/8/layout/vList5"/>
    <dgm:cxn modelId="{A015996B-FDD1-B640-8FF8-911837EAB088}" type="presParOf" srcId="{44CD85A3-564F-CD45-A362-0A782AFAF511}" destId="{54FC8259-70FA-204B-8F26-B6CC2C81EF11}" srcOrd="1" destOrd="0" presId="urn:microsoft.com/office/officeart/2005/8/layout/vList5"/>
    <dgm:cxn modelId="{8BEDEFE2-A4F7-B04A-84F5-57C843D6A616}" type="presParOf" srcId="{44CD85A3-564F-CD45-A362-0A782AFAF511}" destId="{0E1EF2C1-0B2A-A74B-9148-F9280A425535}" srcOrd="2" destOrd="0" presId="urn:microsoft.com/office/officeart/2005/8/layout/vList5"/>
    <dgm:cxn modelId="{60C81BAC-20DA-9C4E-89E2-70F2FE99DFF4}" type="presParOf" srcId="{0E1EF2C1-0B2A-A74B-9148-F9280A425535}" destId="{D7EAC3A1-06AB-654A-80C2-5A19242D098C}" srcOrd="0" destOrd="0" presId="urn:microsoft.com/office/officeart/2005/8/layout/vList5"/>
    <dgm:cxn modelId="{2C5EDEF6-C8B7-D645-BEF7-95F73E0AD702}" type="presParOf" srcId="{0E1EF2C1-0B2A-A74B-9148-F9280A425535}" destId="{215399BA-430F-164D-86E6-47C4843D4BC5}" srcOrd="1" destOrd="0" presId="urn:microsoft.com/office/officeart/2005/8/layout/vList5"/>
    <dgm:cxn modelId="{C0DC0D4B-C00D-FE4B-B508-F9DDD5412ADC}" type="presParOf" srcId="{44CD85A3-564F-CD45-A362-0A782AFAF511}" destId="{1AD4E0C7-ABD6-FC4B-84E6-8042056AFDB9}" srcOrd="3" destOrd="0" presId="urn:microsoft.com/office/officeart/2005/8/layout/vList5"/>
    <dgm:cxn modelId="{49E4A507-607E-994F-ACD5-E99F86CCE79E}" type="presParOf" srcId="{44CD85A3-564F-CD45-A362-0A782AFAF511}" destId="{96830E4E-1062-0040-805C-54220CD67A44}" srcOrd="4" destOrd="0" presId="urn:microsoft.com/office/officeart/2005/8/layout/vList5"/>
    <dgm:cxn modelId="{C3392771-D944-E141-A787-974A2F93CECA}" type="presParOf" srcId="{96830E4E-1062-0040-805C-54220CD67A44}" destId="{0E1458E4-D616-2943-AFD6-D2230916BC8F}" srcOrd="0" destOrd="0" presId="urn:microsoft.com/office/officeart/2005/8/layout/vList5"/>
    <dgm:cxn modelId="{2A991C00-4513-2F40-A2F3-61FE80730C69}" type="presParOf" srcId="{96830E4E-1062-0040-805C-54220CD67A44}" destId="{C2A3A775-B5F7-C341-AE51-5FBC3CE45DA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B570B03-52EB-5041-80F4-63E09EBE8C98}" type="doc">
      <dgm:prSet loTypeId="urn:microsoft.com/office/officeart/2005/8/layout/vList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655089C7-0CF6-D84F-8E3D-7F93F769AAB0}">
      <dgm:prSet phldrT="[Text]" custT="1"/>
      <dgm:spPr/>
      <dgm:t>
        <a:bodyPr/>
        <a:lstStyle/>
        <a:p>
          <a:pPr algn="ctr"/>
          <a:r>
            <a:rPr lang="en-GB" sz="2200"/>
            <a:t>1</a:t>
          </a:r>
        </a:p>
      </dgm:t>
    </dgm:pt>
    <dgm:pt modelId="{C04FE297-B237-6740-A78D-09CFC1D17529}" type="par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292F0DD9-0E39-5D44-837D-67809A446C36}" type="sibTrans" cxnId="{03494B6E-6EB5-2C4F-9EF3-7CC3CC11A8CC}">
      <dgm:prSet/>
      <dgm:spPr/>
      <dgm:t>
        <a:bodyPr/>
        <a:lstStyle/>
        <a:p>
          <a:pPr algn="just"/>
          <a:endParaRPr lang="en-GB" sz="2200"/>
        </a:p>
      </dgm:t>
    </dgm:pt>
    <dgm:pt modelId="{5983AA8E-5EAC-7744-B43B-4DCA6F1686C0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/>
            <a:t>Using clean hands, untie or break the ties at your back and neck.</a:t>
          </a:r>
          <a:endParaRPr lang="en-GB" sz="2200"/>
        </a:p>
      </dgm:t>
    </dgm:pt>
    <dgm:pt modelId="{6BC4AB7D-16A6-E345-AFFF-36C813C7C2BE}" type="par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E0D4F047-72D2-5A4C-8B0B-40A41BE30A10}" type="sibTrans" cxnId="{360C9C90-9A1A-4147-9EDD-E3E70B9A0C9C}">
      <dgm:prSet/>
      <dgm:spPr/>
      <dgm:t>
        <a:bodyPr/>
        <a:lstStyle/>
        <a:p>
          <a:pPr algn="just"/>
          <a:endParaRPr lang="en-GB" sz="2200"/>
        </a:p>
      </dgm:t>
    </dgm:pt>
    <dgm:pt modelId="{2E29094B-F5FA-DA49-89A6-9B4C0C07F5A1}">
      <dgm:prSet phldrT="[Text]" custT="1"/>
      <dgm:spPr/>
      <dgm:t>
        <a:bodyPr/>
        <a:lstStyle/>
        <a:p>
          <a:pPr algn="ctr"/>
          <a:r>
            <a:rPr lang="en-GB" sz="2200"/>
            <a:t>2</a:t>
          </a:r>
        </a:p>
      </dgm:t>
    </dgm:pt>
    <dgm:pt modelId="{39782A9E-3C46-6B41-8969-A7BF00446B57}" type="par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3DE214C8-78FD-0F4E-AA25-9DAAF553B632}" type="sibTrans" cxnId="{EBC7FCB7-6088-734B-9D89-01304D0612A6}">
      <dgm:prSet/>
      <dgm:spPr/>
      <dgm:t>
        <a:bodyPr/>
        <a:lstStyle/>
        <a:p>
          <a:pPr algn="just"/>
          <a:endParaRPr lang="en-GB" sz="2200"/>
        </a:p>
      </dgm:t>
    </dgm:pt>
    <dgm:pt modelId="{F91FD178-FBE3-C44E-9E4F-B5187672AEFC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/>
            <a:t>Pull from the neck and shoulders, then arms. Remember to touch only the inside of the gown because the outside is already contaminated. </a:t>
          </a:r>
          <a:endParaRPr lang="en-GB" sz="2200"/>
        </a:p>
      </dgm:t>
    </dgm:pt>
    <dgm:pt modelId="{6227D9F9-C89C-AC4D-BA40-74D6DDB3D3B6}" type="par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4F3C22FA-B734-934E-B4D2-B38FEAF9D8F0}" type="sibTrans" cxnId="{323D960E-C6B4-0945-A089-3C7B09647DFD}">
      <dgm:prSet/>
      <dgm:spPr/>
      <dgm:t>
        <a:bodyPr/>
        <a:lstStyle/>
        <a:p>
          <a:pPr algn="just"/>
          <a:endParaRPr lang="en-GB" sz="2200"/>
        </a:p>
      </dgm:t>
    </dgm:pt>
    <dgm:pt modelId="{218AD3B4-8A80-B142-9E32-8BE7DFA63F4B}">
      <dgm:prSet phldrT="[Text]" custT="1"/>
      <dgm:spPr/>
      <dgm:t>
        <a:bodyPr/>
        <a:lstStyle/>
        <a:p>
          <a:pPr algn="ctr"/>
          <a:r>
            <a:rPr lang="en-GB" sz="2200" dirty="0"/>
            <a:t>3</a:t>
          </a:r>
        </a:p>
      </dgm:t>
    </dgm:pt>
    <dgm:pt modelId="{51D9D822-4B9C-BE4D-8EEA-9381819F1291}" type="parTrans" cxnId="{93977191-717D-744D-8A40-64F70E6EA1DA}">
      <dgm:prSet/>
      <dgm:spPr/>
      <dgm:t>
        <a:bodyPr/>
        <a:lstStyle/>
        <a:p>
          <a:pPr algn="just"/>
          <a:endParaRPr lang="en-GB" sz="2200"/>
        </a:p>
      </dgm:t>
    </dgm:pt>
    <dgm:pt modelId="{B3095A23-397A-CE4A-B06B-90200F29F89E}" type="sibTrans" cxnId="{93977191-717D-744D-8A40-64F70E6EA1DA}">
      <dgm:prSet/>
      <dgm:spPr/>
      <dgm:t>
        <a:bodyPr/>
        <a:lstStyle/>
        <a:p>
          <a:pPr algn="just"/>
          <a:endParaRPr lang="en-GB" sz="2200"/>
        </a:p>
      </dgm:t>
    </dgm:pt>
    <dgm:pt modelId="{4B5E623D-4D83-4E4C-8F32-951799B1D6A5}">
      <dgm:prSet phldrT="[Text]" custT="1"/>
      <dgm:spPr/>
      <dgm:t>
        <a:bodyPr/>
        <a:lstStyle/>
        <a:p>
          <a:pPr algn="just">
            <a:buFont typeface="+mj-lt"/>
            <a:buNone/>
          </a:pPr>
          <a:r>
            <a:rPr lang="en-AU" sz="2200" dirty="0"/>
            <a:t>Turn the gown inside out.</a:t>
          </a:r>
          <a:endParaRPr lang="en-GB" sz="2200" dirty="0"/>
        </a:p>
      </dgm:t>
    </dgm:pt>
    <dgm:pt modelId="{03954576-30F5-244B-90E2-DCEA0E2C07B6}" type="parTrans" cxnId="{ED0CE895-B19D-C446-8CCA-78A154FC7006}">
      <dgm:prSet/>
      <dgm:spPr/>
      <dgm:t>
        <a:bodyPr/>
        <a:lstStyle/>
        <a:p>
          <a:pPr algn="just"/>
          <a:endParaRPr lang="en-GB" sz="2200"/>
        </a:p>
      </dgm:t>
    </dgm:pt>
    <dgm:pt modelId="{A547C924-BF9D-8348-989D-DC8FF5BAACB0}" type="sibTrans" cxnId="{ED0CE895-B19D-C446-8CCA-78A154FC7006}">
      <dgm:prSet/>
      <dgm:spPr/>
      <dgm:t>
        <a:bodyPr/>
        <a:lstStyle/>
        <a:p>
          <a:pPr algn="just"/>
          <a:endParaRPr lang="en-GB" sz="2200"/>
        </a:p>
      </dgm:t>
    </dgm:pt>
    <dgm:pt modelId="{44CD85A3-564F-CD45-A362-0A782AFAF511}" type="pres">
      <dgm:prSet presAssocID="{BB570B03-52EB-5041-80F4-63E09EBE8C98}" presName="Name0" presStyleCnt="0">
        <dgm:presLayoutVars>
          <dgm:dir/>
          <dgm:animLvl val="lvl"/>
          <dgm:resizeHandles val="exact"/>
        </dgm:presLayoutVars>
      </dgm:prSet>
      <dgm:spPr/>
    </dgm:pt>
    <dgm:pt modelId="{C7A60BE1-0ED6-C344-A4CA-2F77288D8C54}" type="pres">
      <dgm:prSet presAssocID="{655089C7-0CF6-D84F-8E3D-7F93F769AAB0}" presName="linNode" presStyleCnt="0"/>
      <dgm:spPr/>
    </dgm:pt>
    <dgm:pt modelId="{1CDBC0BD-AB38-1447-AF36-92B0260F8C86}" type="pres">
      <dgm:prSet presAssocID="{655089C7-0CF6-D84F-8E3D-7F93F769AAB0}" presName="parentText" presStyleLbl="node1" presStyleIdx="0" presStyleCnt="3" custScaleX="30204">
        <dgm:presLayoutVars>
          <dgm:chMax val="1"/>
          <dgm:bulletEnabled val="1"/>
        </dgm:presLayoutVars>
      </dgm:prSet>
      <dgm:spPr/>
    </dgm:pt>
    <dgm:pt modelId="{E2F47E56-0852-E94E-80DF-2B4BF92CEAB4}" type="pres">
      <dgm:prSet presAssocID="{655089C7-0CF6-D84F-8E3D-7F93F769AAB0}" presName="descendantText" presStyleLbl="alignAccFollowNode1" presStyleIdx="0" presStyleCnt="3">
        <dgm:presLayoutVars>
          <dgm:bulletEnabled val="1"/>
        </dgm:presLayoutVars>
      </dgm:prSet>
      <dgm:spPr/>
    </dgm:pt>
    <dgm:pt modelId="{54FC8259-70FA-204B-8F26-B6CC2C81EF11}" type="pres">
      <dgm:prSet presAssocID="{292F0DD9-0E39-5D44-837D-67809A446C36}" presName="sp" presStyleCnt="0"/>
      <dgm:spPr/>
    </dgm:pt>
    <dgm:pt modelId="{0E1EF2C1-0B2A-A74B-9148-F9280A425535}" type="pres">
      <dgm:prSet presAssocID="{2E29094B-F5FA-DA49-89A6-9B4C0C07F5A1}" presName="linNode" presStyleCnt="0"/>
      <dgm:spPr/>
    </dgm:pt>
    <dgm:pt modelId="{D7EAC3A1-06AB-654A-80C2-5A19242D098C}" type="pres">
      <dgm:prSet presAssocID="{2E29094B-F5FA-DA49-89A6-9B4C0C07F5A1}" presName="parentText" presStyleLbl="node1" presStyleIdx="1" presStyleCnt="3" custScaleX="29940">
        <dgm:presLayoutVars>
          <dgm:chMax val="1"/>
          <dgm:bulletEnabled val="1"/>
        </dgm:presLayoutVars>
      </dgm:prSet>
      <dgm:spPr/>
    </dgm:pt>
    <dgm:pt modelId="{215399BA-430F-164D-86E6-47C4843D4BC5}" type="pres">
      <dgm:prSet presAssocID="{2E29094B-F5FA-DA49-89A6-9B4C0C07F5A1}" presName="descendantText" presStyleLbl="alignAccFollowNode1" presStyleIdx="1" presStyleCnt="3">
        <dgm:presLayoutVars>
          <dgm:bulletEnabled val="1"/>
        </dgm:presLayoutVars>
      </dgm:prSet>
      <dgm:spPr/>
    </dgm:pt>
    <dgm:pt modelId="{29532652-43AF-264F-895B-6EBE84C10374}" type="pres">
      <dgm:prSet presAssocID="{3DE214C8-78FD-0F4E-AA25-9DAAF553B632}" presName="sp" presStyleCnt="0"/>
      <dgm:spPr/>
    </dgm:pt>
    <dgm:pt modelId="{52786088-3790-614D-9525-D11C99E92D0B}" type="pres">
      <dgm:prSet presAssocID="{218AD3B4-8A80-B142-9E32-8BE7DFA63F4B}" presName="linNode" presStyleCnt="0"/>
      <dgm:spPr/>
    </dgm:pt>
    <dgm:pt modelId="{642AD3DE-F5D3-B04D-8B13-EEE4CD5BC115}" type="pres">
      <dgm:prSet presAssocID="{218AD3B4-8A80-B142-9E32-8BE7DFA63F4B}" presName="parentText" presStyleLbl="node1" presStyleIdx="2" presStyleCnt="3" custScaleX="30568">
        <dgm:presLayoutVars>
          <dgm:chMax val="1"/>
          <dgm:bulletEnabled val="1"/>
        </dgm:presLayoutVars>
      </dgm:prSet>
      <dgm:spPr/>
    </dgm:pt>
    <dgm:pt modelId="{961874E6-C486-064F-B934-20EBF3504F88}" type="pres">
      <dgm:prSet presAssocID="{218AD3B4-8A80-B142-9E32-8BE7DFA63F4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23D960E-C6B4-0945-A089-3C7B09647DFD}" srcId="{2E29094B-F5FA-DA49-89A6-9B4C0C07F5A1}" destId="{F91FD178-FBE3-C44E-9E4F-B5187672AEFC}" srcOrd="0" destOrd="0" parTransId="{6227D9F9-C89C-AC4D-BA40-74D6DDB3D3B6}" sibTransId="{4F3C22FA-B734-934E-B4D2-B38FEAF9D8F0}"/>
    <dgm:cxn modelId="{D4EAFB37-D51B-774D-806C-B5BA8370A541}" type="presOf" srcId="{655089C7-0CF6-D84F-8E3D-7F93F769AAB0}" destId="{1CDBC0BD-AB38-1447-AF36-92B0260F8C86}" srcOrd="0" destOrd="0" presId="urn:microsoft.com/office/officeart/2005/8/layout/vList5"/>
    <dgm:cxn modelId="{03494B6E-6EB5-2C4F-9EF3-7CC3CC11A8CC}" srcId="{BB570B03-52EB-5041-80F4-63E09EBE8C98}" destId="{655089C7-0CF6-D84F-8E3D-7F93F769AAB0}" srcOrd="0" destOrd="0" parTransId="{C04FE297-B237-6740-A78D-09CFC1D17529}" sibTransId="{292F0DD9-0E39-5D44-837D-67809A446C36}"/>
    <dgm:cxn modelId="{73C4FC70-03D0-C041-BFA8-1000F2E0C90D}" type="presOf" srcId="{2E29094B-F5FA-DA49-89A6-9B4C0C07F5A1}" destId="{D7EAC3A1-06AB-654A-80C2-5A19242D098C}" srcOrd="0" destOrd="0" presId="urn:microsoft.com/office/officeart/2005/8/layout/vList5"/>
    <dgm:cxn modelId="{02D31776-0F52-A04A-BEE0-1D525F098E4B}" type="presOf" srcId="{4B5E623D-4D83-4E4C-8F32-951799B1D6A5}" destId="{961874E6-C486-064F-B934-20EBF3504F88}" srcOrd="0" destOrd="0" presId="urn:microsoft.com/office/officeart/2005/8/layout/vList5"/>
    <dgm:cxn modelId="{078C2789-C50D-EB45-8411-DB2CC97291A5}" type="presOf" srcId="{5983AA8E-5EAC-7744-B43B-4DCA6F1686C0}" destId="{E2F47E56-0852-E94E-80DF-2B4BF92CEAB4}" srcOrd="0" destOrd="0" presId="urn:microsoft.com/office/officeart/2005/8/layout/vList5"/>
    <dgm:cxn modelId="{360C9C90-9A1A-4147-9EDD-E3E70B9A0C9C}" srcId="{655089C7-0CF6-D84F-8E3D-7F93F769AAB0}" destId="{5983AA8E-5EAC-7744-B43B-4DCA6F1686C0}" srcOrd="0" destOrd="0" parTransId="{6BC4AB7D-16A6-E345-AFFF-36C813C7C2BE}" sibTransId="{E0D4F047-72D2-5A4C-8B0B-40A41BE30A10}"/>
    <dgm:cxn modelId="{93977191-717D-744D-8A40-64F70E6EA1DA}" srcId="{BB570B03-52EB-5041-80F4-63E09EBE8C98}" destId="{218AD3B4-8A80-B142-9E32-8BE7DFA63F4B}" srcOrd="2" destOrd="0" parTransId="{51D9D822-4B9C-BE4D-8EEA-9381819F1291}" sibTransId="{B3095A23-397A-CE4A-B06B-90200F29F89E}"/>
    <dgm:cxn modelId="{ED0CE895-B19D-C446-8CCA-78A154FC7006}" srcId="{218AD3B4-8A80-B142-9E32-8BE7DFA63F4B}" destId="{4B5E623D-4D83-4E4C-8F32-951799B1D6A5}" srcOrd="0" destOrd="0" parTransId="{03954576-30F5-244B-90E2-DCEA0E2C07B6}" sibTransId="{A547C924-BF9D-8348-989D-DC8FF5BAACB0}"/>
    <dgm:cxn modelId="{84B3BC9D-62F6-2E49-AD87-E7ED98DA109A}" type="presOf" srcId="{BB570B03-52EB-5041-80F4-63E09EBE8C98}" destId="{44CD85A3-564F-CD45-A362-0A782AFAF511}" srcOrd="0" destOrd="0" presId="urn:microsoft.com/office/officeart/2005/8/layout/vList5"/>
    <dgm:cxn modelId="{EBC7FCB7-6088-734B-9D89-01304D0612A6}" srcId="{BB570B03-52EB-5041-80F4-63E09EBE8C98}" destId="{2E29094B-F5FA-DA49-89A6-9B4C0C07F5A1}" srcOrd="1" destOrd="0" parTransId="{39782A9E-3C46-6B41-8969-A7BF00446B57}" sibTransId="{3DE214C8-78FD-0F4E-AA25-9DAAF553B632}"/>
    <dgm:cxn modelId="{1BB3E7EA-7A15-1D4F-B998-EF089BAFBC74}" type="presOf" srcId="{F91FD178-FBE3-C44E-9E4F-B5187672AEFC}" destId="{215399BA-430F-164D-86E6-47C4843D4BC5}" srcOrd="0" destOrd="0" presId="urn:microsoft.com/office/officeart/2005/8/layout/vList5"/>
    <dgm:cxn modelId="{C7B04BEE-1C3E-DE44-8C77-AE5B8FA80E12}" type="presOf" srcId="{218AD3B4-8A80-B142-9E32-8BE7DFA63F4B}" destId="{642AD3DE-F5D3-B04D-8B13-EEE4CD5BC115}" srcOrd="0" destOrd="0" presId="urn:microsoft.com/office/officeart/2005/8/layout/vList5"/>
    <dgm:cxn modelId="{EBB1F9E8-1466-9944-8B06-6AEA25A5F1B1}" type="presParOf" srcId="{44CD85A3-564F-CD45-A362-0A782AFAF511}" destId="{C7A60BE1-0ED6-C344-A4CA-2F77288D8C54}" srcOrd="0" destOrd="0" presId="urn:microsoft.com/office/officeart/2005/8/layout/vList5"/>
    <dgm:cxn modelId="{85349EB3-4EB2-7243-80C0-350E88824DF0}" type="presParOf" srcId="{C7A60BE1-0ED6-C344-A4CA-2F77288D8C54}" destId="{1CDBC0BD-AB38-1447-AF36-92B0260F8C86}" srcOrd="0" destOrd="0" presId="urn:microsoft.com/office/officeart/2005/8/layout/vList5"/>
    <dgm:cxn modelId="{2E954B91-256D-2242-9827-8ABBC22A0A59}" type="presParOf" srcId="{C7A60BE1-0ED6-C344-A4CA-2F77288D8C54}" destId="{E2F47E56-0852-E94E-80DF-2B4BF92CEAB4}" srcOrd="1" destOrd="0" presId="urn:microsoft.com/office/officeart/2005/8/layout/vList5"/>
    <dgm:cxn modelId="{A015996B-FDD1-B640-8FF8-911837EAB088}" type="presParOf" srcId="{44CD85A3-564F-CD45-A362-0A782AFAF511}" destId="{54FC8259-70FA-204B-8F26-B6CC2C81EF11}" srcOrd="1" destOrd="0" presId="urn:microsoft.com/office/officeart/2005/8/layout/vList5"/>
    <dgm:cxn modelId="{8BEDEFE2-A4F7-B04A-84F5-57C843D6A616}" type="presParOf" srcId="{44CD85A3-564F-CD45-A362-0A782AFAF511}" destId="{0E1EF2C1-0B2A-A74B-9148-F9280A425535}" srcOrd="2" destOrd="0" presId="urn:microsoft.com/office/officeart/2005/8/layout/vList5"/>
    <dgm:cxn modelId="{60C81BAC-20DA-9C4E-89E2-70F2FE99DFF4}" type="presParOf" srcId="{0E1EF2C1-0B2A-A74B-9148-F9280A425535}" destId="{D7EAC3A1-06AB-654A-80C2-5A19242D098C}" srcOrd="0" destOrd="0" presId="urn:microsoft.com/office/officeart/2005/8/layout/vList5"/>
    <dgm:cxn modelId="{2C5EDEF6-C8B7-D645-BEF7-95F73E0AD702}" type="presParOf" srcId="{0E1EF2C1-0B2A-A74B-9148-F9280A425535}" destId="{215399BA-430F-164D-86E6-47C4843D4BC5}" srcOrd="1" destOrd="0" presId="urn:microsoft.com/office/officeart/2005/8/layout/vList5"/>
    <dgm:cxn modelId="{6F24F753-88BF-6949-B149-FDB65D5C4DBE}" type="presParOf" srcId="{44CD85A3-564F-CD45-A362-0A782AFAF511}" destId="{29532652-43AF-264F-895B-6EBE84C10374}" srcOrd="3" destOrd="0" presId="urn:microsoft.com/office/officeart/2005/8/layout/vList5"/>
    <dgm:cxn modelId="{82D8E4FD-37CC-F749-8C51-09F41B0DF819}" type="presParOf" srcId="{44CD85A3-564F-CD45-A362-0A782AFAF511}" destId="{52786088-3790-614D-9525-D11C99E92D0B}" srcOrd="4" destOrd="0" presId="urn:microsoft.com/office/officeart/2005/8/layout/vList5"/>
    <dgm:cxn modelId="{67D4FE9F-C42C-7942-A116-18BE26B96F4B}" type="presParOf" srcId="{52786088-3790-614D-9525-D11C99E92D0B}" destId="{642AD3DE-F5D3-B04D-8B13-EEE4CD5BC115}" srcOrd="0" destOrd="0" presId="urn:microsoft.com/office/officeart/2005/8/layout/vList5"/>
    <dgm:cxn modelId="{6D08D950-228C-1F49-A7CC-4FE6796ACAD1}" type="presParOf" srcId="{52786088-3790-614D-9525-D11C99E92D0B}" destId="{961874E6-C486-064F-B934-20EBF3504F8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04FE1-AAF2-4E28-ABB3-363E23A2AB59}">
      <dsp:nvSpPr>
        <dsp:cNvPr id="0" name=""/>
        <dsp:cNvSpPr/>
      </dsp:nvSpPr>
      <dsp:spPr>
        <a:xfrm>
          <a:off x="0" y="28629"/>
          <a:ext cx="9805950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breathing in of airborne pathogens</a:t>
          </a:r>
          <a:endParaRPr lang="en-PH" sz="2200" kern="1200"/>
        </a:p>
      </dsp:txBody>
      <dsp:txXfrm>
        <a:off x="31070" y="59699"/>
        <a:ext cx="9743810" cy="574340"/>
      </dsp:txXfrm>
    </dsp:sp>
    <dsp:sp modelId="{1E651D5C-574B-4831-9E98-0D379DFF7AB7}">
      <dsp:nvSpPr>
        <dsp:cNvPr id="0" name=""/>
        <dsp:cNvSpPr/>
      </dsp:nvSpPr>
      <dsp:spPr>
        <a:xfrm>
          <a:off x="0" y="763029"/>
          <a:ext cx="9805950" cy="63648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skin contact with contaminated objects</a:t>
          </a:r>
          <a:endParaRPr lang="en-PH" sz="2200" kern="1200"/>
        </a:p>
      </dsp:txBody>
      <dsp:txXfrm>
        <a:off x="31070" y="794099"/>
        <a:ext cx="9743810" cy="574340"/>
      </dsp:txXfrm>
    </dsp:sp>
    <dsp:sp modelId="{2F73A94D-209E-4232-BB4A-543A15B16FAB}">
      <dsp:nvSpPr>
        <dsp:cNvPr id="0" name=""/>
        <dsp:cNvSpPr/>
      </dsp:nvSpPr>
      <dsp:spPr>
        <a:xfrm>
          <a:off x="0" y="1497429"/>
          <a:ext cx="9805950" cy="6364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consuming contaminated food</a:t>
          </a:r>
          <a:endParaRPr lang="en-PH" sz="2200" kern="1200"/>
        </a:p>
      </dsp:txBody>
      <dsp:txXfrm>
        <a:off x="31070" y="1528499"/>
        <a:ext cx="9743810" cy="574340"/>
      </dsp:txXfrm>
    </dsp:sp>
    <dsp:sp modelId="{CA1C6ACF-982F-49D2-9A1E-D98EC025CC0B}">
      <dsp:nvSpPr>
        <dsp:cNvPr id="0" name=""/>
        <dsp:cNvSpPr/>
      </dsp:nvSpPr>
      <dsp:spPr>
        <a:xfrm>
          <a:off x="0" y="2231829"/>
          <a:ext cx="9805950" cy="636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contact with contaminated body fluids.</a:t>
          </a:r>
          <a:endParaRPr lang="en-PH" sz="2200" kern="1200"/>
        </a:p>
      </dsp:txBody>
      <dsp:txXfrm>
        <a:off x="31070" y="2262899"/>
        <a:ext cx="9743810" cy="5743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4ADB3A-7F08-BD4E-85BF-F1E1F447DF12}">
      <dsp:nvSpPr>
        <dsp:cNvPr id="0" name=""/>
        <dsp:cNvSpPr/>
      </dsp:nvSpPr>
      <dsp:spPr>
        <a:xfrm rot="5400000">
          <a:off x="5400769" y="-2792813"/>
          <a:ext cx="948025" cy="677425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/>
            <a:t>Roll the gown into a bundle. </a:t>
          </a:r>
          <a:endParaRPr lang="en-GB" sz="2200" kern="1200"/>
        </a:p>
      </dsp:txBody>
      <dsp:txXfrm rot="-5400000">
        <a:off x="2487657" y="166578"/>
        <a:ext cx="6727971" cy="855467"/>
      </dsp:txXfrm>
    </dsp:sp>
    <dsp:sp modelId="{17A2B50A-186E-E144-94AB-85A01E0471AB}">
      <dsp:nvSpPr>
        <dsp:cNvPr id="0" name=""/>
        <dsp:cNvSpPr/>
      </dsp:nvSpPr>
      <dsp:spPr>
        <a:xfrm>
          <a:off x="1322858" y="1795"/>
          <a:ext cx="1164798" cy="11850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4</a:t>
          </a:r>
        </a:p>
      </dsp:txBody>
      <dsp:txXfrm>
        <a:off x="1379719" y="58656"/>
        <a:ext cx="1051076" cy="1071309"/>
      </dsp:txXfrm>
    </dsp:sp>
    <dsp:sp modelId="{299396A0-E038-5140-A03B-AB0B1C04F777}">
      <dsp:nvSpPr>
        <dsp:cNvPr id="0" name=""/>
        <dsp:cNvSpPr/>
      </dsp:nvSpPr>
      <dsp:spPr>
        <a:xfrm rot="5400000">
          <a:off x="5400769" y="-1548530"/>
          <a:ext cx="948025" cy="6774250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/>
            <a:t>Discard the gown into the designated waste container. </a:t>
          </a:r>
          <a:endParaRPr lang="en-GB" sz="2200" kern="1200"/>
        </a:p>
      </dsp:txBody>
      <dsp:txXfrm rot="-5400000">
        <a:off x="2487657" y="1410861"/>
        <a:ext cx="6727971" cy="855467"/>
      </dsp:txXfrm>
    </dsp:sp>
    <dsp:sp modelId="{948218CB-5555-644A-A780-E9BB3465155B}">
      <dsp:nvSpPr>
        <dsp:cNvPr id="0" name=""/>
        <dsp:cNvSpPr/>
      </dsp:nvSpPr>
      <dsp:spPr>
        <a:xfrm>
          <a:off x="1322858" y="1246078"/>
          <a:ext cx="1164798" cy="118503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5</a:t>
          </a:r>
        </a:p>
      </dsp:txBody>
      <dsp:txXfrm>
        <a:off x="1379719" y="1302939"/>
        <a:ext cx="1051076" cy="1071309"/>
      </dsp:txXfrm>
    </dsp:sp>
    <dsp:sp modelId="{4B2707A2-1E85-1947-BDDC-5D3C19D40005}">
      <dsp:nvSpPr>
        <dsp:cNvPr id="0" name=""/>
        <dsp:cNvSpPr/>
      </dsp:nvSpPr>
      <dsp:spPr>
        <a:xfrm rot="5400000">
          <a:off x="5400769" y="-304247"/>
          <a:ext cx="948025" cy="6774250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/>
            <a:t>Wash hands.  </a:t>
          </a:r>
          <a:endParaRPr lang="en-GB" sz="2200" kern="1200"/>
        </a:p>
      </dsp:txBody>
      <dsp:txXfrm rot="-5400000">
        <a:off x="2487657" y="2655144"/>
        <a:ext cx="6727971" cy="855467"/>
      </dsp:txXfrm>
    </dsp:sp>
    <dsp:sp modelId="{9103A447-DA78-3E41-881F-EEBC09692FC8}">
      <dsp:nvSpPr>
        <dsp:cNvPr id="0" name=""/>
        <dsp:cNvSpPr/>
      </dsp:nvSpPr>
      <dsp:spPr>
        <a:xfrm>
          <a:off x="1322858" y="2490361"/>
          <a:ext cx="1164798" cy="118503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6</a:t>
          </a:r>
        </a:p>
      </dsp:txBody>
      <dsp:txXfrm>
        <a:off x="1379719" y="2547222"/>
        <a:ext cx="1051076" cy="107130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9F9C4-DB1E-1E4D-8525-543AD4074AE8}">
      <dsp:nvSpPr>
        <dsp:cNvPr id="0" name=""/>
        <dsp:cNvSpPr/>
      </dsp:nvSpPr>
      <dsp:spPr>
        <a:xfrm>
          <a:off x="3479" y="148331"/>
          <a:ext cx="1884145" cy="113048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Waste removal</a:t>
          </a:r>
        </a:p>
      </dsp:txBody>
      <dsp:txXfrm>
        <a:off x="3479" y="148331"/>
        <a:ext cx="1884145" cy="1130487"/>
      </dsp:txXfrm>
    </dsp:sp>
    <dsp:sp modelId="{BEF66B71-4657-9242-9BA0-8587AB67EB7E}">
      <dsp:nvSpPr>
        <dsp:cNvPr id="0" name=""/>
        <dsp:cNvSpPr/>
      </dsp:nvSpPr>
      <dsp:spPr>
        <a:xfrm>
          <a:off x="2076040" y="148331"/>
          <a:ext cx="1884145" cy="1130487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Damp dusting</a:t>
          </a:r>
        </a:p>
      </dsp:txBody>
      <dsp:txXfrm>
        <a:off x="2076040" y="148331"/>
        <a:ext cx="1884145" cy="1130487"/>
      </dsp:txXfrm>
    </dsp:sp>
    <dsp:sp modelId="{FAE157B9-B885-5A4E-A4D8-EB8C21BB9D5C}">
      <dsp:nvSpPr>
        <dsp:cNvPr id="0" name=""/>
        <dsp:cNvSpPr/>
      </dsp:nvSpPr>
      <dsp:spPr>
        <a:xfrm>
          <a:off x="4148601" y="148331"/>
          <a:ext cx="1884145" cy="1130487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Mopping</a:t>
          </a:r>
        </a:p>
      </dsp:txBody>
      <dsp:txXfrm>
        <a:off x="4148601" y="148331"/>
        <a:ext cx="1884145" cy="1130487"/>
      </dsp:txXfrm>
    </dsp:sp>
    <dsp:sp modelId="{D06F308D-7625-3645-BE58-1D1A28864738}">
      <dsp:nvSpPr>
        <dsp:cNvPr id="0" name=""/>
        <dsp:cNvSpPr/>
      </dsp:nvSpPr>
      <dsp:spPr>
        <a:xfrm>
          <a:off x="6221161" y="148331"/>
          <a:ext cx="1884145" cy="1130487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Washing</a:t>
          </a:r>
        </a:p>
      </dsp:txBody>
      <dsp:txXfrm>
        <a:off x="6221161" y="148331"/>
        <a:ext cx="1884145" cy="1130487"/>
      </dsp:txXfrm>
    </dsp:sp>
    <dsp:sp modelId="{68E67A82-8793-C046-9C42-C1316AC94730}">
      <dsp:nvSpPr>
        <dsp:cNvPr id="0" name=""/>
        <dsp:cNvSpPr/>
      </dsp:nvSpPr>
      <dsp:spPr>
        <a:xfrm>
          <a:off x="8293722" y="148331"/>
          <a:ext cx="1884145" cy="113048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Drying</a:t>
          </a:r>
        </a:p>
      </dsp:txBody>
      <dsp:txXfrm>
        <a:off x="8293722" y="148331"/>
        <a:ext cx="1884145" cy="113048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60137-4BAA-4DE4-893C-DF30ABBD5509}">
      <dsp:nvSpPr>
        <dsp:cNvPr id="0" name=""/>
        <dsp:cNvSpPr/>
      </dsp:nvSpPr>
      <dsp:spPr>
        <a:xfrm>
          <a:off x="8321" y="254789"/>
          <a:ext cx="2487268" cy="14923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Pre-wash (removal of stains)</a:t>
          </a:r>
          <a:endParaRPr lang="en-GB" sz="2200" kern="1200"/>
        </a:p>
      </dsp:txBody>
      <dsp:txXfrm>
        <a:off x="52031" y="298499"/>
        <a:ext cx="2399848" cy="1404941"/>
      </dsp:txXfrm>
    </dsp:sp>
    <dsp:sp modelId="{36C23E40-81E2-4A1C-B0EF-8373A36EFBA7}">
      <dsp:nvSpPr>
        <dsp:cNvPr id="0" name=""/>
        <dsp:cNvSpPr/>
      </dsp:nvSpPr>
      <dsp:spPr>
        <a:xfrm>
          <a:off x="2744317" y="692549"/>
          <a:ext cx="527300" cy="616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2744317" y="815917"/>
        <a:ext cx="369110" cy="370106"/>
      </dsp:txXfrm>
    </dsp:sp>
    <dsp:sp modelId="{3941DF66-0967-45B3-8F0C-9250A6360C2E}">
      <dsp:nvSpPr>
        <dsp:cNvPr id="0" name=""/>
        <dsp:cNvSpPr/>
      </dsp:nvSpPr>
      <dsp:spPr>
        <a:xfrm>
          <a:off x="3490497" y="254789"/>
          <a:ext cx="2487268" cy="1492361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Main wash</a:t>
          </a:r>
          <a:endParaRPr lang="en-GB" sz="2200" kern="1200"/>
        </a:p>
      </dsp:txBody>
      <dsp:txXfrm>
        <a:off x="3534207" y="298499"/>
        <a:ext cx="2399848" cy="1404941"/>
      </dsp:txXfrm>
    </dsp:sp>
    <dsp:sp modelId="{C918E9E5-1A67-4978-A0B1-F69E215749BC}">
      <dsp:nvSpPr>
        <dsp:cNvPr id="0" name=""/>
        <dsp:cNvSpPr/>
      </dsp:nvSpPr>
      <dsp:spPr>
        <a:xfrm>
          <a:off x="6226493" y="692549"/>
          <a:ext cx="527300" cy="616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>
        <a:off x="6226493" y="815917"/>
        <a:ext cx="369110" cy="370106"/>
      </dsp:txXfrm>
    </dsp:sp>
    <dsp:sp modelId="{C5845C3D-A25B-4140-8D7C-3CB193562D3B}">
      <dsp:nvSpPr>
        <dsp:cNvPr id="0" name=""/>
        <dsp:cNvSpPr/>
      </dsp:nvSpPr>
      <dsp:spPr>
        <a:xfrm>
          <a:off x="6972673" y="254789"/>
          <a:ext cx="2487268" cy="149236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/>
            <a:t>Rinse </a:t>
          </a:r>
          <a:endParaRPr lang="en-GB" sz="2200" kern="1200"/>
        </a:p>
      </dsp:txBody>
      <dsp:txXfrm>
        <a:off x="7016383" y="298499"/>
        <a:ext cx="2399848" cy="140494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D19BD0-16FA-48E0-ADED-7ECB3A134746}">
      <dsp:nvSpPr>
        <dsp:cNvPr id="0" name=""/>
        <dsp:cNvSpPr/>
      </dsp:nvSpPr>
      <dsp:spPr>
        <a:xfrm>
          <a:off x="0" y="23610"/>
          <a:ext cx="9699931" cy="655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punctures, abrasions or cuts</a:t>
          </a:r>
          <a:endParaRPr lang="en-PH" sz="2200" kern="1200"/>
        </a:p>
      </dsp:txBody>
      <dsp:txXfrm>
        <a:off x="31984" y="55594"/>
        <a:ext cx="9635963" cy="591232"/>
      </dsp:txXfrm>
    </dsp:sp>
    <dsp:sp modelId="{8300D56B-3A9A-4992-A235-704E5A611864}">
      <dsp:nvSpPr>
        <dsp:cNvPr id="0" name=""/>
        <dsp:cNvSpPr/>
      </dsp:nvSpPr>
      <dsp:spPr>
        <a:xfrm>
          <a:off x="0" y="779610"/>
          <a:ext cx="9699931" cy="6552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the mucous membranes of the eyes, nose or mouth</a:t>
          </a:r>
          <a:endParaRPr lang="en-PH" sz="2200" kern="1200"/>
        </a:p>
      </dsp:txBody>
      <dsp:txXfrm>
        <a:off x="31984" y="811594"/>
        <a:ext cx="9635963" cy="591232"/>
      </dsp:txXfrm>
    </dsp:sp>
    <dsp:sp modelId="{F36002C1-4BAE-40CA-8D94-39319AD372D3}">
      <dsp:nvSpPr>
        <dsp:cNvPr id="0" name=""/>
        <dsp:cNvSpPr/>
      </dsp:nvSpPr>
      <dsp:spPr>
        <a:xfrm>
          <a:off x="0" y="1535610"/>
          <a:ext cx="9699931" cy="6552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inhalation</a:t>
          </a:r>
          <a:endParaRPr lang="en-PH" sz="2200" kern="1200"/>
        </a:p>
      </dsp:txBody>
      <dsp:txXfrm>
        <a:off x="31984" y="1567594"/>
        <a:ext cx="9635963" cy="591232"/>
      </dsp:txXfrm>
    </dsp:sp>
    <dsp:sp modelId="{FD0FBC54-795F-40CF-A3D7-E11FF969827D}">
      <dsp:nvSpPr>
        <dsp:cNvPr id="0" name=""/>
        <dsp:cNvSpPr/>
      </dsp:nvSpPr>
      <dsp:spPr>
        <a:xfrm>
          <a:off x="0" y="2291610"/>
          <a:ext cx="9699931" cy="655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ingestion.</a:t>
          </a:r>
          <a:endParaRPr lang="en-PH" sz="2200" kern="1200"/>
        </a:p>
      </dsp:txBody>
      <dsp:txXfrm>
        <a:off x="31984" y="2323594"/>
        <a:ext cx="9635963" cy="5912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2BF3D9-1D53-4C0C-B929-24E9EFBD32F7}">
      <dsp:nvSpPr>
        <dsp:cNvPr id="0" name=""/>
        <dsp:cNvSpPr/>
      </dsp:nvSpPr>
      <dsp:spPr>
        <a:xfrm>
          <a:off x="196069" y="684"/>
          <a:ext cx="2782193" cy="16693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Additional use of personal protective equipment</a:t>
          </a:r>
          <a:endParaRPr lang="en-PH" sz="2200" kern="1200" dirty="0"/>
        </a:p>
      </dsp:txBody>
      <dsp:txXfrm>
        <a:off x="196069" y="684"/>
        <a:ext cx="2782193" cy="1669315"/>
      </dsp:txXfrm>
    </dsp:sp>
    <dsp:sp modelId="{022CC14F-48BA-4E64-BF7E-39868B42A589}">
      <dsp:nvSpPr>
        <dsp:cNvPr id="0" name=""/>
        <dsp:cNvSpPr/>
      </dsp:nvSpPr>
      <dsp:spPr>
        <a:xfrm>
          <a:off x="3256482" y="684"/>
          <a:ext cx="2782193" cy="166931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Dedicated equipment for infection control</a:t>
          </a:r>
          <a:endParaRPr lang="en-PH" sz="2200" kern="1200" dirty="0"/>
        </a:p>
      </dsp:txBody>
      <dsp:txXfrm>
        <a:off x="3256482" y="684"/>
        <a:ext cx="2782193" cy="1669315"/>
      </dsp:txXfrm>
    </dsp:sp>
    <dsp:sp modelId="{5B2CD679-1340-4011-9BC1-B36D38145C06}">
      <dsp:nvSpPr>
        <dsp:cNvPr id="0" name=""/>
        <dsp:cNvSpPr/>
      </dsp:nvSpPr>
      <dsp:spPr>
        <a:xfrm>
          <a:off x="6316894" y="684"/>
          <a:ext cx="2782193" cy="166931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Special ventilation requirements</a:t>
          </a:r>
          <a:endParaRPr lang="en-PH" sz="2200" kern="1200" dirty="0"/>
        </a:p>
      </dsp:txBody>
      <dsp:txXfrm>
        <a:off x="6316894" y="684"/>
        <a:ext cx="2782193" cy="166931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B7A0DE-B3DA-4162-84F1-1096CCC3E979}">
      <dsp:nvSpPr>
        <dsp:cNvPr id="0" name=""/>
        <dsp:cNvSpPr/>
      </dsp:nvSpPr>
      <dsp:spPr>
        <a:xfrm>
          <a:off x="0" y="4796"/>
          <a:ext cx="9948670" cy="692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Contact precautions</a:t>
          </a:r>
          <a:endParaRPr lang="en-PH" sz="2200" kern="1200"/>
        </a:p>
      </dsp:txBody>
      <dsp:txXfrm>
        <a:off x="33812" y="38608"/>
        <a:ext cx="9881046" cy="625016"/>
      </dsp:txXfrm>
    </dsp:sp>
    <dsp:sp modelId="{75FFA06D-62EF-4C35-B774-7FA923E58EC2}">
      <dsp:nvSpPr>
        <dsp:cNvPr id="0" name=""/>
        <dsp:cNvSpPr/>
      </dsp:nvSpPr>
      <dsp:spPr>
        <a:xfrm>
          <a:off x="0" y="803997"/>
          <a:ext cx="9948670" cy="6926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Droplet precautions</a:t>
          </a:r>
          <a:endParaRPr lang="en-PH" sz="2200" kern="1200"/>
        </a:p>
      </dsp:txBody>
      <dsp:txXfrm>
        <a:off x="33812" y="837809"/>
        <a:ext cx="9881046" cy="625016"/>
      </dsp:txXfrm>
    </dsp:sp>
    <dsp:sp modelId="{CEA92ED6-4EB5-41EF-9EFE-7219AA95E9CA}">
      <dsp:nvSpPr>
        <dsp:cNvPr id="0" name=""/>
        <dsp:cNvSpPr/>
      </dsp:nvSpPr>
      <dsp:spPr>
        <a:xfrm>
          <a:off x="0" y="1603197"/>
          <a:ext cx="9948670" cy="692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Airborne precautions</a:t>
          </a:r>
          <a:endParaRPr lang="en-PH" sz="2200" kern="1200"/>
        </a:p>
      </dsp:txBody>
      <dsp:txXfrm>
        <a:off x="33812" y="1637009"/>
        <a:ext cx="9881046" cy="6250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B7A0DE-B3DA-4162-84F1-1096CCC3E979}">
      <dsp:nvSpPr>
        <dsp:cNvPr id="0" name=""/>
        <dsp:cNvSpPr/>
      </dsp:nvSpPr>
      <dsp:spPr>
        <a:xfrm>
          <a:off x="0" y="634"/>
          <a:ext cx="9492713" cy="842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Indirect transmission</a:t>
          </a:r>
          <a:endParaRPr lang="en-PH" sz="2200" kern="1200"/>
        </a:p>
      </dsp:txBody>
      <dsp:txXfrm>
        <a:off x="41123" y="41757"/>
        <a:ext cx="9410467" cy="760154"/>
      </dsp:txXfrm>
    </dsp:sp>
    <dsp:sp modelId="{75FFA06D-62EF-4C35-B774-7FA923E58EC2}">
      <dsp:nvSpPr>
        <dsp:cNvPr id="0" name=""/>
        <dsp:cNvSpPr/>
      </dsp:nvSpPr>
      <dsp:spPr>
        <a:xfrm>
          <a:off x="0" y="973269"/>
          <a:ext cx="9492713" cy="8424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Direct transmission</a:t>
          </a:r>
          <a:endParaRPr lang="en-PH" sz="2200" kern="1200"/>
        </a:p>
      </dsp:txBody>
      <dsp:txXfrm>
        <a:off x="41123" y="1014392"/>
        <a:ext cx="9410467" cy="76015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06D498-A9E7-45D0-A76D-8A661EB91EF4}">
      <dsp:nvSpPr>
        <dsp:cNvPr id="0" name=""/>
        <dsp:cNvSpPr/>
      </dsp:nvSpPr>
      <dsp:spPr>
        <a:xfrm>
          <a:off x="0" y="18495"/>
          <a:ext cx="9474644" cy="58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anose="05000000000000000000" pitchFamily="2" charset="2"/>
            <a:buNone/>
          </a:pPr>
          <a:r>
            <a:rPr lang="en-AU" sz="2200" kern="1200"/>
            <a:t>filing your report based on workplace procedures</a:t>
          </a:r>
          <a:endParaRPr lang="en-PH" sz="2200" kern="1200"/>
        </a:p>
      </dsp:txBody>
      <dsp:txXfrm>
        <a:off x="28329" y="46824"/>
        <a:ext cx="9417986" cy="523662"/>
      </dsp:txXfrm>
    </dsp:sp>
    <dsp:sp modelId="{9C01D9AB-C762-4F50-9C20-FD63E2F1FD9A}">
      <dsp:nvSpPr>
        <dsp:cNvPr id="0" name=""/>
        <dsp:cNvSpPr/>
      </dsp:nvSpPr>
      <dsp:spPr>
        <a:xfrm>
          <a:off x="0" y="688095"/>
          <a:ext cx="9474644" cy="580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discussing the assessment and recommendations with your supervisor.</a:t>
          </a:r>
          <a:endParaRPr lang="en-PH" sz="2200" kern="1200"/>
        </a:p>
      </dsp:txBody>
      <dsp:txXfrm>
        <a:off x="28329" y="716424"/>
        <a:ext cx="9417986" cy="52366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614C0-5C03-4769-9EC4-7EDCD136ABF9}">
      <dsp:nvSpPr>
        <dsp:cNvPr id="0" name=""/>
        <dsp:cNvSpPr/>
      </dsp:nvSpPr>
      <dsp:spPr>
        <a:xfrm>
          <a:off x="0" y="3205"/>
          <a:ext cx="9508021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absence of basic infection control protocols</a:t>
          </a:r>
          <a:endParaRPr lang="en-PH" sz="2200" kern="1200"/>
        </a:p>
      </dsp:txBody>
      <dsp:txXfrm>
        <a:off x="25759" y="28964"/>
        <a:ext cx="9456503" cy="476152"/>
      </dsp:txXfrm>
    </dsp:sp>
    <dsp:sp modelId="{786AD184-FFC2-4B38-B97C-4C8B22E057E2}">
      <dsp:nvSpPr>
        <dsp:cNvPr id="0" name=""/>
        <dsp:cNvSpPr/>
      </dsp:nvSpPr>
      <dsp:spPr>
        <a:xfrm>
          <a:off x="0" y="562555"/>
          <a:ext cx="9508021" cy="52767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breaches in infection control protocols by clients or their families</a:t>
          </a:r>
          <a:endParaRPr lang="en-PH" sz="2200" kern="1200"/>
        </a:p>
      </dsp:txBody>
      <dsp:txXfrm>
        <a:off x="25759" y="588314"/>
        <a:ext cx="9456503" cy="476152"/>
      </dsp:txXfrm>
    </dsp:sp>
    <dsp:sp modelId="{0C0CE169-F830-47C5-BF6B-087300D59407}">
      <dsp:nvSpPr>
        <dsp:cNvPr id="0" name=""/>
        <dsp:cNvSpPr/>
      </dsp:nvSpPr>
      <dsp:spPr>
        <a:xfrm>
          <a:off x="0" y="1121905"/>
          <a:ext cx="9508021" cy="52767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 dirty="0"/>
            <a:t>insufficient hygiene resources</a:t>
          </a:r>
          <a:endParaRPr lang="en-PH" sz="2200" kern="1200" dirty="0"/>
        </a:p>
      </dsp:txBody>
      <dsp:txXfrm>
        <a:off x="25759" y="1147664"/>
        <a:ext cx="9456503" cy="476152"/>
      </dsp:txXfrm>
    </dsp:sp>
    <dsp:sp modelId="{3CA6E99D-8382-4785-8EFA-925420BEA2A5}">
      <dsp:nvSpPr>
        <dsp:cNvPr id="0" name=""/>
        <dsp:cNvSpPr/>
      </dsp:nvSpPr>
      <dsp:spPr>
        <a:xfrm>
          <a:off x="0" y="1681255"/>
          <a:ext cx="9508021" cy="52767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infections carried by clients from other locations into their homes</a:t>
          </a:r>
          <a:endParaRPr lang="en-PH" sz="2200" kern="1200"/>
        </a:p>
      </dsp:txBody>
      <dsp:txXfrm>
        <a:off x="25759" y="1707014"/>
        <a:ext cx="9456503" cy="476152"/>
      </dsp:txXfrm>
    </dsp:sp>
    <dsp:sp modelId="{55D8F15B-C846-4988-9164-7A8CAE64BEEF}">
      <dsp:nvSpPr>
        <dsp:cNvPr id="0" name=""/>
        <dsp:cNvSpPr/>
      </dsp:nvSpPr>
      <dsp:spPr>
        <a:xfrm>
          <a:off x="0" y="2240605"/>
          <a:ext cx="9508021" cy="5276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unpredictability of activities at the home.</a:t>
          </a:r>
          <a:endParaRPr lang="en-PH" sz="2200" kern="1200"/>
        </a:p>
      </dsp:txBody>
      <dsp:txXfrm>
        <a:off x="25759" y="2266364"/>
        <a:ext cx="9456503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4EBBF-14BA-471C-9899-A2F6E74FE2A7}">
      <dsp:nvSpPr>
        <dsp:cNvPr id="0" name=""/>
        <dsp:cNvSpPr/>
      </dsp:nvSpPr>
      <dsp:spPr>
        <a:xfrm>
          <a:off x="1509514" y="374"/>
          <a:ext cx="2432843" cy="14597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handwashing</a:t>
          </a:r>
          <a:endParaRPr lang="en-PH" sz="2200" kern="1200" dirty="0"/>
        </a:p>
      </dsp:txBody>
      <dsp:txXfrm>
        <a:off x="1509514" y="374"/>
        <a:ext cx="2432843" cy="1459706"/>
      </dsp:txXfrm>
    </dsp:sp>
    <dsp:sp modelId="{5E0667B7-023C-4C01-B4E6-80AB1119259A}">
      <dsp:nvSpPr>
        <dsp:cNvPr id="0" name=""/>
        <dsp:cNvSpPr/>
      </dsp:nvSpPr>
      <dsp:spPr>
        <a:xfrm>
          <a:off x="4185642" y="374"/>
          <a:ext cx="2432843" cy="145970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hand rubbing.</a:t>
          </a:r>
        </a:p>
      </dsp:txBody>
      <dsp:txXfrm>
        <a:off x="4185642" y="374"/>
        <a:ext cx="2432843" cy="14597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CB8AF-10BE-4F8C-AD1E-CE433DFD9119}">
      <dsp:nvSpPr>
        <dsp:cNvPr id="0" name=""/>
        <dsp:cNvSpPr/>
      </dsp:nvSpPr>
      <dsp:spPr>
        <a:xfrm>
          <a:off x="0" y="1376"/>
          <a:ext cx="9468816" cy="8370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Do not use an ABHR after washing your hands with soap and water to prevent dermatitis.</a:t>
          </a:r>
          <a:endParaRPr lang="en-PH" sz="2200" kern="1200"/>
        </a:p>
      </dsp:txBody>
      <dsp:txXfrm>
        <a:off x="40864" y="42240"/>
        <a:ext cx="9387088" cy="755370"/>
      </dsp:txXfrm>
    </dsp:sp>
    <dsp:sp modelId="{FF3D7211-7566-467B-8208-D40C4F352D1B}">
      <dsp:nvSpPr>
        <dsp:cNvPr id="0" name=""/>
        <dsp:cNvSpPr/>
      </dsp:nvSpPr>
      <dsp:spPr>
        <a:xfrm>
          <a:off x="0" y="852030"/>
          <a:ext cx="9468816" cy="837098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Gloves should only be worn when the hands are fully dry. </a:t>
          </a:r>
          <a:endParaRPr lang="en-PH" sz="2200" kern="1200"/>
        </a:p>
      </dsp:txBody>
      <dsp:txXfrm>
        <a:off x="40864" y="892894"/>
        <a:ext cx="9387088" cy="755370"/>
      </dsp:txXfrm>
    </dsp:sp>
    <dsp:sp modelId="{BAA865D0-E75F-41D6-B7BF-72F7CE276559}">
      <dsp:nvSpPr>
        <dsp:cNvPr id="0" name=""/>
        <dsp:cNvSpPr/>
      </dsp:nvSpPr>
      <dsp:spPr>
        <a:xfrm>
          <a:off x="0" y="1702685"/>
          <a:ext cx="9468816" cy="837098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Hot water should not be used for handwashing.</a:t>
          </a:r>
          <a:endParaRPr lang="en-PH" sz="2200" kern="1200"/>
        </a:p>
      </dsp:txBody>
      <dsp:txXfrm>
        <a:off x="40864" y="1743549"/>
        <a:ext cx="9387088" cy="755370"/>
      </dsp:txXfrm>
    </dsp:sp>
    <dsp:sp modelId="{DE388226-7AFC-4AA4-9D89-BE4E412784E5}">
      <dsp:nvSpPr>
        <dsp:cNvPr id="0" name=""/>
        <dsp:cNvSpPr/>
      </dsp:nvSpPr>
      <dsp:spPr>
        <a:xfrm>
          <a:off x="0" y="2553340"/>
          <a:ext cx="9468816" cy="8370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The quality of the paper towels should be acceptable so that there is no irritation when used. </a:t>
          </a:r>
          <a:endParaRPr lang="en-PH" sz="2200" kern="1200"/>
        </a:p>
      </dsp:txBody>
      <dsp:txXfrm>
        <a:off x="40864" y="2594204"/>
        <a:ext cx="9387088" cy="7553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FF158-A0F0-47BB-9E3B-40D3324D9A8C}">
      <dsp:nvSpPr>
        <dsp:cNvPr id="0" name=""/>
        <dsp:cNvSpPr/>
      </dsp:nvSpPr>
      <dsp:spPr>
        <a:xfrm>
          <a:off x="4880" y="473550"/>
          <a:ext cx="2840850" cy="113634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Gown or waterproof apron</a:t>
          </a:r>
        </a:p>
      </dsp:txBody>
      <dsp:txXfrm>
        <a:off x="573050" y="473550"/>
        <a:ext cx="1704510" cy="1136340"/>
      </dsp:txXfrm>
    </dsp:sp>
    <dsp:sp modelId="{5C16B134-0305-4E70-B1B5-D679063FE64C}">
      <dsp:nvSpPr>
        <dsp:cNvPr id="0" name=""/>
        <dsp:cNvSpPr/>
      </dsp:nvSpPr>
      <dsp:spPr>
        <a:xfrm>
          <a:off x="2561645" y="473550"/>
          <a:ext cx="2840850" cy="1136340"/>
        </a:xfrm>
        <a:prstGeom prst="chevr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Surgical mask or respirator</a:t>
          </a:r>
        </a:p>
      </dsp:txBody>
      <dsp:txXfrm>
        <a:off x="3129815" y="473550"/>
        <a:ext cx="1704510" cy="1136340"/>
      </dsp:txXfrm>
    </dsp:sp>
    <dsp:sp modelId="{51CC133B-8C38-4E01-A60B-2F60BF5A4542}">
      <dsp:nvSpPr>
        <dsp:cNvPr id="0" name=""/>
        <dsp:cNvSpPr/>
      </dsp:nvSpPr>
      <dsp:spPr>
        <a:xfrm>
          <a:off x="5118411" y="473550"/>
          <a:ext cx="2840850" cy="1136340"/>
        </a:xfrm>
        <a:prstGeom prst="chevr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Goggles or face shield</a:t>
          </a:r>
        </a:p>
      </dsp:txBody>
      <dsp:txXfrm>
        <a:off x="5686581" y="473550"/>
        <a:ext cx="1704510" cy="1136340"/>
      </dsp:txXfrm>
    </dsp:sp>
    <dsp:sp modelId="{84BD7D42-6A75-4358-9E11-7B88E21D425B}">
      <dsp:nvSpPr>
        <dsp:cNvPr id="0" name=""/>
        <dsp:cNvSpPr/>
      </dsp:nvSpPr>
      <dsp:spPr>
        <a:xfrm>
          <a:off x="7675177" y="473550"/>
          <a:ext cx="2840850" cy="1136340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Gloves</a:t>
          </a:r>
        </a:p>
      </dsp:txBody>
      <dsp:txXfrm>
        <a:off x="8243347" y="473550"/>
        <a:ext cx="1704510" cy="1136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F21EE-786F-403F-9219-28B215193584}">
      <dsp:nvSpPr>
        <dsp:cNvPr id="0" name=""/>
        <dsp:cNvSpPr/>
      </dsp:nvSpPr>
      <dsp:spPr>
        <a:xfrm>
          <a:off x="4880" y="526043"/>
          <a:ext cx="2840850" cy="113634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Gloves</a:t>
          </a:r>
        </a:p>
      </dsp:txBody>
      <dsp:txXfrm>
        <a:off x="573050" y="526043"/>
        <a:ext cx="1704510" cy="1136340"/>
      </dsp:txXfrm>
    </dsp:sp>
    <dsp:sp modelId="{519668C6-E0B2-4F77-BA32-2F4DE20F39B8}">
      <dsp:nvSpPr>
        <dsp:cNvPr id="0" name=""/>
        <dsp:cNvSpPr/>
      </dsp:nvSpPr>
      <dsp:spPr>
        <a:xfrm>
          <a:off x="2561646" y="526043"/>
          <a:ext cx="2840850" cy="1136340"/>
        </a:xfrm>
        <a:prstGeom prst="chevr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Goggles or face shield</a:t>
          </a:r>
        </a:p>
      </dsp:txBody>
      <dsp:txXfrm>
        <a:off x="3129816" y="526043"/>
        <a:ext cx="1704510" cy="1136340"/>
      </dsp:txXfrm>
    </dsp:sp>
    <dsp:sp modelId="{11218C6C-E751-41DF-8E97-1B35E961B070}">
      <dsp:nvSpPr>
        <dsp:cNvPr id="0" name=""/>
        <dsp:cNvSpPr/>
      </dsp:nvSpPr>
      <dsp:spPr>
        <a:xfrm>
          <a:off x="5118411" y="526043"/>
          <a:ext cx="2840850" cy="1136340"/>
        </a:xfrm>
        <a:prstGeom prst="chevr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Waterproof apron or gown</a:t>
          </a:r>
        </a:p>
      </dsp:txBody>
      <dsp:txXfrm>
        <a:off x="5686581" y="526043"/>
        <a:ext cx="1704510" cy="1136340"/>
      </dsp:txXfrm>
    </dsp:sp>
    <dsp:sp modelId="{DF7CDB12-1592-48BC-BEF5-EFEC34D37C4B}">
      <dsp:nvSpPr>
        <dsp:cNvPr id="0" name=""/>
        <dsp:cNvSpPr/>
      </dsp:nvSpPr>
      <dsp:spPr>
        <a:xfrm>
          <a:off x="7680058" y="526043"/>
          <a:ext cx="2840850" cy="1136340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Surgical mask or respirator</a:t>
          </a:r>
        </a:p>
      </dsp:txBody>
      <dsp:txXfrm>
        <a:off x="8248228" y="526043"/>
        <a:ext cx="1704510" cy="1136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47E56-0852-E94E-80DF-2B4BF92CEAB4}">
      <dsp:nvSpPr>
        <dsp:cNvPr id="0" name=""/>
        <dsp:cNvSpPr/>
      </dsp:nvSpPr>
      <dsp:spPr>
        <a:xfrm rot="5400000">
          <a:off x="5107068" y="-2623214"/>
          <a:ext cx="1075091" cy="6590359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Perform the necessary hand hygiene</a:t>
          </a:r>
          <a:r>
            <a:rPr lang="en-AU" sz="2200" kern="1200" dirty="0"/>
            <a:t>. </a:t>
          </a:r>
          <a:endParaRPr lang="en-GB" sz="2200" kern="1200" dirty="0"/>
        </a:p>
      </dsp:txBody>
      <dsp:txXfrm rot="-5400000">
        <a:off x="2349434" y="186902"/>
        <a:ext cx="6537877" cy="970127"/>
      </dsp:txXfrm>
    </dsp:sp>
    <dsp:sp modelId="{1CDBC0BD-AB38-1447-AF36-92B0260F8C86}">
      <dsp:nvSpPr>
        <dsp:cNvPr id="0" name=""/>
        <dsp:cNvSpPr/>
      </dsp:nvSpPr>
      <dsp:spPr>
        <a:xfrm>
          <a:off x="1298589" y="33"/>
          <a:ext cx="1050845" cy="134386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1</a:t>
          </a:r>
        </a:p>
      </dsp:txBody>
      <dsp:txXfrm>
        <a:off x="1349887" y="51331"/>
        <a:ext cx="948249" cy="1241268"/>
      </dsp:txXfrm>
    </dsp:sp>
    <dsp:sp modelId="{215399BA-430F-164D-86E6-47C4843D4BC5}">
      <dsp:nvSpPr>
        <dsp:cNvPr id="0" name=""/>
        <dsp:cNvSpPr/>
      </dsp:nvSpPr>
      <dsp:spPr>
        <a:xfrm rot="5400000">
          <a:off x="5166122" y="-1212156"/>
          <a:ext cx="1075091" cy="6590359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Fit gloves and adjust the cuffs. If necessary, extend to cover the wrist of your gown.  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408488" y="1597960"/>
        <a:ext cx="6537877" cy="970127"/>
      </dsp:txXfrm>
    </dsp:sp>
    <dsp:sp modelId="{D7EAC3A1-06AB-654A-80C2-5A19242D098C}">
      <dsp:nvSpPr>
        <dsp:cNvPr id="0" name=""/>
        <dsp:cNvSpPr/>
      </dsp:nvSpPr>
      <dsp:spPr>
        <a:xfrm>
          <a:off x="1298589" y="1411091"/>
          <a:ext cx="1109898" cy="134386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2</a:t>
          </a:r>
        </a:p>
      </dsp:txBody>
      <dsp:txXfrm>
        <a:off x="1352770" y="1465272"/>
        <a:ext cx="1001536" cy="12355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47E56-0852-E94E-80DF-2B4BF92CEAB4}">
      <dsp:nvSpPr>
        <dsp:cNvPr id="0" name=""/>
        <dsp:cNvSpPr/>
      </dsp:nvSpPr>
      <dsp:spPr>
        <a:xfrm rot="5400000">
          <a:off x="5541578" y="-2987430"/>
          <a:ext cx="689959" cy="6840897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Grip the cuffs of one glove. Peel the glove away from you by pulling it inside out. 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466110" y="121719"/>
        <a:ext cx="6807216" cy="622597"/>
      </dsp:txXfrm>
    </dsp:sp>
    <dsp:sp modelId="{1CDBC0BD-AB38-1447-AF36-92B0260F8C86}">
      <dsp:nvSpPr>
        <dsp:cNvPr id="0" name=""/>
        <dsp:cNvSpPr/>
      </dsp:nvSpPr>
      <dsp:spPr>
        <a:xfrm>
          <a:off x="1335873" y="1793"/>
          <a:ext cx="1130236" cy="86244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1</a:t>
          </a:r>
        </a:p>
      </dsp:txBody>
      <dsp:txXfrm>
        <a:off x="1377974" y="43894"/>
        <a:ext cx="1046034" cy="778247"/>
      </dsp:txXfrm>
    </dsp:sp>
    <dsp:sp modelId="{215399BA-430F-164D-86E6-47C4843D4BC5}">
      <dsp:nvSpPr>
        <dsp:cNvPr id="0" name=""/>
        <dsp:cNvSpPr/>
      </dsp:nvSpPr>
      <dsp:spPr>
        <a:xfrm rot="5400000">
          <a:off x="5563435" y="-2081858"/>
          <a:ext cx="689959" cy="6840897"/>
        </a:xfrm>
        <a:prstGeom prst="round2Same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Remove the other one by sliding the fingers of the </a:t>
          </a:r>
          <a:r>
            <a:rPr lang="en-AU" sz="2200" kern="1200" dirty="0" err="1">
              <a:solidFill>
                <a:schemeClr val="tx1">
                  <a:lumMod val="75000"/>
                  <a:lumOff val="25000"/>
                </a:schemeClr>
              </a:solidFill>
            </a:rPr>
            <a:t>ungloved</a:t>
          </a: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 hand under the glove</a:t>
          </a:r>
          <a:r>
            <a:rPr lang="en-AU" sz="2200" kern="1200" dirty="0"/>
            <a:t>.</a:t>
          </a:r>
          <a:endParaRPr lang="en-GB" sz="2200" kern="1200" dirty="0"/>
        </a:p>
      </dsp:txBody>
      <dsp:txXfrm rot="-5400000">
        <a:off x="2487967" y="1027291"/>
        <a:ext cx="6807216" cy="622597"/>
      </dsp:txXfrm>
    </dsp:sp>
    <dsp:sp modelId="{D7EAC3A1-06AB-654A-80C2-5A19242D098C}">
      <dsp:nvSpPr>
        <dsp:cNvPr id="0" name=""/>
        <dsp:cNvSpPr/>
      </dsp:nvSpPr>
      <dsp:spPr>
        <a:xfrm>
          <a:off x="1335873" y="907365"/>
          <a:ext cx="1152092" cy="86244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2</a:t>
          </a:r>
        </a:p>
      </dsp:txBody>
      <dsp:txXfrm>
        <a:off x="1377974" y="949466"/>
        <a:ext cx="1067890" cy="778247"/>
      </dsp:txXfrm>
    </dsp:sp>
    <dsp:sp modelId="{961874E6-C486-064F-B934-20EBF3504F88}">
      <dsp:nvSpPr>
        <dsp:cNvPr id="0" name=""/>
        <dsp:cNvSpPr/>
      </dsp:nvSpPr>
      <dsp:spPr>
        <a:xfrm rot="5400000">
          <a:off x="5587600" y="-1176286"/>
          <a:ext cx="689959" cy="6840897"/>
        </a:xfrm>
        <a:prstGeom prst="round2Same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Peel the second glove over the first glove. 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512132" y="1932863"/>
        <a:ext cx="6807216" cy="622597"/>
      </dsp:txXfrm>
    </dsp:sp>
    <dsp:sp modelId="{642AD3DE-F5D3-B04D-8B13-EEE4CD5BC115}">
      <dsp:nvSpPr>
        <dsp:cNvPr id="0" name=""/>
        <dsp:cNvSpPr/>
      </dsp:nvSpPr>
      <dsp:spPr>
        <a:xfrm>
          <a:off x="1335873" y="1812937"/>
          <a:ext cx="1176258" cy="862449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3</a:t>
          </a:r>
        </a:p>
      </dsp:txBody>
      <dsp:txXfrm>
        <a:off x="1377974" y="1855038"/>
        <a:ext cx="1092056" cy="778247"/>
      </dsp:txXfrm>
    </dsp:sp>
    <dsp:sp modelId="{C94ADB3A-7F08-BD4E-85BF-F1E1F447DF12}">
      <dsp:nvSpPr>
        <dsp:cNvPr id="0" name=""/>
        <dsp:cNvSpPr/>
      </dsp:nvSpPr>
      <dsp:spPr>
        <a:xfrm rot="5400000">
          <a:off x="5587600" y="-270713"/>
          <a:ext cx="689959" cy="6840897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Peel the second glove over the first glove. 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512132" y="2838436"/>
        <a:ext cx="6807216" cy="622597"/>
      </dsp:txXfrm>
    </dsp:sp>
    <dsp:sp modelId="{17A2B50A-186E-E144-94AB-85A01E0471AB}">
      <dsp:nvSpPr>
        <dsp:cNvPr id="0" name=""/>
        <dsp:cNvSpPr/>
      </dsp:nvSpPr>
      <dsp:spPr>
        <a:xfrm>
          <a:off x="1335873" y="2718510"/>
          <a:ext cx="1176258" cy="86244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4</a:t>
          </a:r>
        </a:p>
      </dsp:txBody>
      <dsp:txXfrm>
        <a:off x="1377974" y="2760611"/>
        <a:ext cx="1092056" cy="7782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47E56-0852-E94E-80DF-2B4BF92CEAB4}">
      <dsp:nvSpPr>
        <dsp:cNvPr id="0" name=""/>
        <dsp:cNvSpPr/>
      </dsp:nvSpPr>
      <dsp:spPr>
        <a:xfrm rot="5400000">
          <a:off x="5364700" y="-2793933"/>
          <a:ext cx="946238" cy="677425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Put on the gown. Fully cover the torso from the neck to knees and arms to the end of your wrists. Wrap around the back.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450694" y="166265"/>
        <a:ext cx="6728058" cy="853854"/>
      </dsp:txXfrm>
    </dsp:sp>
    <dsp:sp modelId="{1CDBC0BD-AB38-1447-AF36-92B0260F8C86}">
      <dsp:nvSpPr>
        <dsp:cNvPr id="0" name=""/>
        <dsp:cNvSpPr/>
      </dsp:nvSpPr>
      <dsp:spPr>
        <a:xfrm>
          <a:off x="1334823" y="1792"/>
          <a:ext cx="1115871" cy="118279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1</a:t>
          </a:r>
        </a:p>
      </dsp:txBody>
      <dsp:txXfrm>
        <a:off x="1389295" y="56264"/>
        <a:ext cx="1006927" cy="1073854"/>
      </dsp:txXfrm>
    </dsp:sp>
    <dsp:sp modelId="{215399BA-430F-164D-86E6-47C4843D4BC5}">
      <dsp:nvSpPr>
        <dsp:cNvPr id="0" name=""/>
        <dsp:cNvSpPr/>
      </dsp:nvSpPr>
      <dsp:spPr>
        <a:xfrm rot="5400000">
          <a:off x="5389697" y="-1551995"/>
          <a:ext cx="946238" cy="6774250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Fasten the ties at the neck and the back. 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475691" y="1408203"/>
        <a:ext cx="6728058" cy="853854"/>
      </dsp:txXfrm>
    </dsp:sp>
    <dsp:sp modelId="{D7EAC3A1-06AB-654A-80C2-5A19242D098C}">
      <dsp:nvSpPr>
        <dsp:cNvPr id="0" name=""/>
        <dsp:cNvSpPr/>
      </dsp:nvSpPr>
      <dsp:spPr>
        <a:xfrm>
          <a:off x="1334823" y="1243730"/>
          <a:ext cx="1140868" cy="1182798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2</a:t>
          </a:r>
        </a:p>
      </dsp:txBody>
      <dsp:txXfrm>
        <a:off x="1390516" y="1299423"/>
        <a:ext cx="1029482" cy="1071412"/>
      </dsp:txXfrm>
    </dsp:sp>
    <dsp:sp modelId="{C2A3A775-B5F7-C341-AE51-5FBC3CE45DAA}">
      <dsp:nvSpPr>
        <dsp:cNvPr id="0" name=""/>
        <dsp:cNvSpPr/>
      </dsp:nvSpPr>
      <dsp:spPr>
        <a:xfrm rot="5400000">
          <a:off x="5389697" y="-310056"/>
          <a:ext cx="946238" cy="6774250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Tuck your sleeves under the glove cuffs of the gown. </a:t>
          </a:r>
          <a:endParaRPr lang="en-GB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 rot="-5400000">
        <a:off x="2475691" y="2650142"/>
        <a:ext cx="6728058" cy="853854"/>
      </dsp:txXfrm>
    </dsp:sp>
    <dsp:sp modelId="{0E1458E4-D616-2943-AFD6-D2230916BC8F}">
      <dsp:nvSpPr>
        <dsp:cNvPr id="0" name=""/>
        <dsp:cNvSpPr/>
      </dsp:nvSpPr>
      <dsp:spPr>
        <a:xfrm>
          <a:off x="1334823" y="2485669"/>
          <a:ext cx="1140868" cy="118279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3</a:t>
          </a:r>
        </a:p>
      </dsp:txBody>
      <dsp:txXfrm>
        <a:off x="1390516" y="2541362"/>
        <a:ext cx="1029482" cy="10714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47E56-0852-E94E-80DF-2B4BF92CEAB4}">
      <dsp:nvSpPr>
        <dsp:cNvPr id="0" name=""/>
        <dsp:cNvSpPr/>
      </dsp:nvSpPr>
      <dsp:spPr>
        <a:xfrm rot="5400000">
          <a:off x="5392024" y="-2799239"/>
          <a:ext cx="937775" cy="677425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/>
            <a:t>Using clean hands, untie or break the ties at your back and neck.</a:t>
          </a:r>
          <a:endParaRPr lang="en-GB" sz="2200" kern="1200"/>
        </a:p>
      </dsp:txBody>
      <dsp:txXfrm rot="-5400000">
        <a:off x="2473787" y="164776"/>
        <a:ext cx="6728472" cy="846219"/>
      </dsp:txXfrm>
    </dsp:sp>
    <dsp:sp modelId="{1CDBC0BD-AB38-1447-AF36-92B0260F8C86}">
      <dsp:nvSpPr>
        <dsp:cNvPr id="0" name=""/>
        <dsp:cNvSpPr/>
      </dsp:nvSpPr>
      <dsp:spPr>
        <a:xfrm>
          <a:off x="1322858" y="1776"/>
          <a:ext cx="1150928" cy="11722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1</a:t>
          </a:r>
        </a:p>
      </dsp:txBody>
      <dsp:txXfrm>
        <a:off x="1379042" y="57960"/>
        <a:ext cx="1038560" cy="1059851"/>
      </dsp:txXfrm>
    </dsp:sp>
    <dsp:sp modelId="{215399BA-430F-164D-86E6-47C4843D4BC5}">
      <dsp:nvSpPr>
        <dsp:cNvPr id="0" name=""/>
        <dsp:cNvSpPr/>
      </dsp:nvSpPr>
      <dsp:spPr>
        <a:xfrm rot="5400000">
          <a:off x="5381964" y="-1568408"/>
          <a:ext cx="937775" cy="6774250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/>
            <a:t>Pull from the neck and shoulders, then arms. Remember to touch only the inside of the gown because the outside is already contaminated. </a:t>
          </a:r>
          <a:endParaRPr lang="en-GB" sz="2200" kern="1200"/>
        </a:p>
      </dsp:txBody>
      <dsp:txXfrm rot="-5400000">
        <a:off x="2463727" y="1395607"/>
        <a:ext cx="6728472" cy="846219"/>
      </dsp:txXfrm>
    </dsp:sp>
    <dsp:sp modelId="{D7EAC3A1-06AB-654A-80C2-5A19242D098C}">
      <dsp:nvSpPr>
        <dsp:cNvPr id="0" name=""/>
        <dsp:cNvSpPr/>
      </dsp:nvSpPr>
      <dsp:spPr>
        <a:xfrm>
          <a:off x="1322858" y="1232606"/>
          <a:ext cx="1140868" cy="117221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2</a:t>
          </a:r>
        </a:p>
      </dsp:txBody>
      <dsp:txXfrm>
        <a:off x="1378551" y="1288299"/>
        <a:ext cx="1029482" cy="1060833"/>
      </dsp:txXfrm>
    </dsp:sp>
    <dsp:sp modelId="{961874E6-C486-064F-B934-20EBF3504F88}">
      <dsp:nvSpPr>
        <dsp:cNvPr id="0" name=""/>
        <dsp:cNvSpPr/>
      </dsp:nvSpPr>
      <dsp:spPr>
        <a:xfrm rot="5400000">
          <a:off x="5405894" y="-337578"/>
          <a:ext cx="937775" cy="6774250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just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AU" sz="2200" kern="1200" dirty="0"/>
            <a:t>Turn the gown inside out.</a:t>
          </a:r>
          <a:endParaRPr lang="en-GB" sz="2200" kern="1200" dirty="0"/>
        </a:p>
      </dsp:txBody>
      <dsp:txXfrm rot="-5400000">
        <a:off x="2487657" y="2626437"/>
        <a:ext cx="6728472" cy="846219"/>
      </dsp:txXfrm>
    </dsp:sp>
    <dsp:sp modelId="{642AD3DE-F5D3-B04D-8B13-EEE4CD5BC115}">
      <dsp:nvSpPr>
        <dsp:cNvPr id="0" name=""/>
        <dsp:cNvSpPr/>
      </dsp:nvSpPr>
      <dsp:spPr>
        <a:xfrm>
          <a:off x="1322858" y="2463437"/>
          <a:ext cx="1164798" cy="117221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3</a:t>
          </a:r>
        </a:p>
      </dsp:txBody>
      <dsp:txXfrm>
        <a:off x="1379719" y="2520298"/>
        <a:ext cx="1051076" cy="1058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0" b="7890"/>
          <a:stretch/>
        </p:blipFill>
        <p:spPr>
          <a:xfrm>
            <a:off x="-4" y="0"/>
            <a:ext cx="12192000" cy="684143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68046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Follow Safe Work Practices for Infection Control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HLTWHS002 - Follow safe work practices for direct client care (Release 2)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precautions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hygiene practices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care practices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of personal protective equipment (PPE)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respiratory hygiene and cough etiquette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procedures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handling, transporting, and processing of linen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1B0EE6-7DFF-4BD3-B7DA-D6102C1573C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AC140-A535-4E4F-B981-4D2A632C8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C93E0-FED7-4279-B73B-8FA934A42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E8A5B2A-A2CE-4CFD-AF30-D98125FA252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D3E19E-ADCA-4101-8016-BC27D5E78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140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6403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protect yourself, others, and the environment from harm caused by sharps, you must follow safe handling practices.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best way to get rid of sharps is to perform the following steps: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3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Dispose of sharps disposal containers according to the guidelines of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FE47E3-B7DA-4443-B55A-E402DB8FBCC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6EBFBC-B3D1-4112-9485-AF0DEFBD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177" y="1858929"/>
            <a:ext cx="3565646" cy="3328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233834-199C-48D5-B9D1-096BC24ED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880E13-903B-4802-9A2E-E57CF6989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7D3E11E-5520-4839-B009-54F900CB53D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CBC232-E046-45B6-AC9A-0C82A43A1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3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handling sharps, DO NOT: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re-cap or bend used needles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the needles from syringes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 them in areas that children can reach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 sharps in the general trash or put them in the recycle bin.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936312-4EC0-4C30-BCC8-7F66E763B6C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F2EBE8-5B5F-4461-8D73-871915C19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81845E-76B3-40C8-AF88-B3F2DCF31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1BA86A-25D7-4264-BF47-2DF1D3F1097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492596-604C-40AA-86DE-D8EE57FD5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753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5"/>
          <a:stretch/>
        </p:blipFill>
        <p:spPr>
          <a:xfrm>
            <a:off x="2490838" y="-1"/>
            <a:ext cx="970116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779373" y="0"/>
            <a:ext cx="8504313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7415" y="1623659"/>
            <a:ext cx="5203375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3.2</a:t>
            </a:r>
          </a:p>
          <a:p>
            <a:r>
              <a:rPr lang="en-US" sz="5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Recognise</a:t>
            </a:r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Situations When Additional Infection Control Procedures are Required</a:t>
            </a:r>
            <a:endParaRPr lang="en-AU" sz="50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encounter situations where you will need additional infection control procedures.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situations when standard precautions will no longer work to prevent transmission.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infection control procedures include the following: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2224D84-0B0C-4694-8879-2BC5B6F314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7895621"/>
              </p:ext>
            </p:extLst>
          </p:nvPr>
        </p:nvGraphicFramePr>
        <p:xfrm>
          <a:off x="1266825" y="4331809"/>
          <a:ext cx="9295158" cy="1670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DEC34AB-6554-4EB7-8486-FC7B7BE0B93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3DF2C-6981-4D1A-A679-11B39AE871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192E99-4589-458F-A22A-F1C9D5F935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4FF5355-CCAD-4DFC-A2E2-335AC263F1D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8CA8B1-7F58-47EE-8F8F-D72B33DDA8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45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infection control procedures will be required when: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clients who are suspected or confirmed to be infected with transmissible viruses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known outbreaks of infectious diseases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infection was transmitted through either contact, droplets or airborne pathogens.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484760-0104-4052-B6EF-27D4D9D54C4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53691-EED5-4050-9D5A-4F1E18050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17678D-DF31-41D1-96F3-90EE8C9D6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F7A9F8B-B554-41EA-997B-D41D66F3F6E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98A544-36D0-491C-918B-A95B7A2AC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928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these situations, follow this step-by-step assessment: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potential source and type of infection.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contact tracing.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the need for additional infection control procedures.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97F4C1-098C-4CBE-ABFC-46090C2FDC3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024B8F-4B2C-471B-B3E2-F2FA177C6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D7F96-894F-4C8A-94AE-1BE1052E2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99324B2-0285-4257-968C-A20C173888B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86D0AE-575E-435C-90C0-C7A89D2067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23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" r="4063"/>
          <a:stretch/>
        </p:blipFill>
        <p:spPr>
          <a:xfrm>
            <a:off x="2743199" y="1"/>
            <a:ext cx="9448800" cy="68692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339490" y="11245"/>
            <a:ext cx="8527112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054403"/>
            <a:ext cx="5066640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3.3	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Additional Infection Control Precautions 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Precautions are implemented when standard precautions cannot prevent the transmission of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also called transmission-based precautions.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commonly used during outbreaks (whether confirmed or suspected) to contain infections.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5661B0-4CE3-434E-B9F8-CA6B801C43E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8C3E6-2664-458E-9663-617AE9A88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72DDA1-6AAD-4D70-B457-D2E98AFF3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8A4E972-EB4F-4D86-8810-D603BD107B3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2A2D30-DD12-4DE6-9D7C-6CD639C589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32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different types of additional precautions that are based on the routes of transmission are as follows: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AAA0F4-7783-4F2B-8F20-80099926D8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467008"/>
              </p:ext>
            </p:extLst>
          </p:nvPr>
        </p:nvGraphicFramePr>
        <p:xfrm>
          <a:off x="976505" y="2894218"/>
          <a:ext cx="9948670" cy="2300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15D27C-9655-4829-BFE3-AAD8233B691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0768F-43B8-4873-A242-BFD7DE861B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B4417-6D5C-4AA5-8CC1-594C5889A0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86872DD-A12E-452D-A5D7-B9E32BECE3E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CAD688-7697-4CEE-BA86-1E5B0643D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59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3.3.1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Contact Precautions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precautions are applied when there is a risk of direct or indirect contact transmission.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transmission is considered the most common mode of transmission.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two types of contact transmission: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B220A05-8915-403F-AECF-B6561CFF5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870440"/>
              </p:ext>
            </p:extLst>
          </p:nvPr>
        </p:nvGraphicFramePr>
        <p:xfrm>
          <a:off x="936748" y="4001294"/>
          <a:ext cx="9492713" cy="1815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CBC4DAC-8D5B-4A1E-910B-19CEE2C9E42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FA000-BA13-4E53-B4E0-0D9D7F6BD7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F0B4A8-EE40-44BC-BC99-61D2E931A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5D85050-78F9-4326-B226-04B4F3AD008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AACA26-2CAD-4151-8D04-52AF44E00D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12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precautions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disposal of contaminated waste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and disposal of sharps.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3917A9-188D-4DD1-9430-DEE56A275D0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BFF086-BC42-4A98-833E-31A4A24C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340" y="1606240"/>
            <a:ext cx="5202460" cy="3645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43730-A0D8-4D58-8C4F-53649E5B2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9CBA0-836E-4A96-B89D-3D0529F27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D014BB6-62B8-4D69-9BC4-A3235E069B4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9C1590-3AE7-4AD0-80AE-00B6120A06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468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Indirect transmission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when an infectious agent transfers from a contaminated object/person to a host.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transmission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second type of transmission which happens when the infection transmits without going through a contaminated object or person.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A5013-1083-41D8-BADF-483EF2F7E36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D5E31-7E22-4AB6-B347-06B181471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C1E819-4C8D-42CE-9AFC-C5B00EDB1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76779A4-7BBD-482C-99C6-5EABE57BF9A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9380A1-0C5A-4E01-9088-FF099D3E6F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762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precautions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Accommodation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Appropriate PPE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Transportation guidelines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Visitor guidelines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6A47C1-13FF-4098-A539-86D81C2A2DC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933A9-DF48-4012-B194-62CBDCFF8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FC889C-EB9A-45EA-B3FE-6A0DCC2CDE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824BDB0-9FD8-47FC-B947-4A186DF7348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3E6167-886C-4F0E-9E5A-62EE8F71F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167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3.3.2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Droplet Precautions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Droplet precautions are applied when there is a risk of droplet transmission.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Droplet transmission occurs through droplets coming from infected persons that happens when an infected person coughs, sneezes or talks.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droplets can cause infection when they enter directly on a susceptible host's mucosal surfaces.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60BFEC-7876-4581-9172-A9497CE874C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3B584-2B6F-438E-A441-712343947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0A71F-2E4C-448C-A4C5-7710040A5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3DC01F4-468C-414F-85B6-09D929B0E44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00EDA-0E41-4987-8E8C-175BCAB77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798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3.3.3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Airborne Precautions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162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Airborne precautions are applied when there is a risk of airborne transmission.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Airborne transmission involves aerosols produced when an infected person coughs, sneezes, or talks.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626A06-4733-439C-BC91-195BE51D104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89322-E899-4D58-AC85-9D1AE598D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3175" y="2026984"/>
            <a:ext cx="5076727" cy="3384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B965B-06FF-43D3-90D4-ABC3CF11F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4DE1F9-ADD6-436D-8429-E7692A502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EA3FBA4-DD12-4264-AB08-DCE78D5047A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FC1248-C159-4C21-A6A2-57E54295B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70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Aerosols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particles suspended in the air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dispersed over long distances and inhaled by a susceptible host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transmitted through ventilation or air conditioning systems.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Airborne transmission can occur either in the same room or in a different room, depending on the air current.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EC4E6B-CB62-482B-BE90-C0E4B9C2C61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2249C-17C0-4626-BCB9-81B0FD538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2481B8-71B0-4309-92BB-5E72467B0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4D162B2-DA12-4C3F-8BB9-902C55A7D9C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62E84-9D9D-477D-9871-E03CA5025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925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" r="19716"/>
          <a:stretch/>
        </p:blipFill>
        <p:spPr>
          <a:xfrm>
            <a:off x="4607762" y="0"/>
            <a:ext cx="7828575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2920640" y="-1"/>
            <a:ext cx="8527112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206264"/>
            <a:ext cx="5066640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3.4	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Report Risks of Infection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3216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identify risks of infection in the workplace promptly.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allow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take the necessary measures to avoid the spread of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of infection refers to the possibility of an infection spreading in the workplace.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to other types of risk, risk of infection is identified by following a risk identification and assessment process.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difference is that you will observe and record details specific to infections.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005ECB-865E-4491-A4C0-7F5F952AD87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481DD3-4703-45DC-94E7-048A8688B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D13CBD-02D1-4EB4-A84C-B6BCE44D0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90095F7-A6BF-477C-843D-446E823A6EB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C99AED-F9FF-4055-8413-10C7CDF22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556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Risk Identification and Assessment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First, you must identify the risk and gather as much information as you can about the risk.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have identified basic information about the infection, you can assess the risk.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to assessing other types of risk, you must access and fill out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 assessment form.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CAE44-8105-4432-BB9A-0C1063CD1F7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E3A41-8A5B-47EA-978C-D9B730D4E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3BE44-B4C4-4AAA-8F9C-47D48E7F0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2F8AA6-D071-4F76-A99D-B56ABCEE2F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EE656-4727-407A-9A77-DA1C8115D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368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Unlike other types of risks, infection is not always observable where infected persons may not show symptoms of infection but may still be carriers of the infectious agent.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risks of infection, it is important that you investigate thoroughly by: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observing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clients, co-workers and visitors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examining existing infection control precautions for any breaches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interviewing persons who may be experiencing symptoms of infection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reviewing client records for information such as history of the illness and recent health complaints.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AAC8D0-E5F2-4137-8463-4774EFAAD01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76083-2A6F-43FD-B0D4-F1CC03B5E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E28E82-5686-49D6-9EDE-DE4F15F99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5858693-BF9E-4ACF-9C52-44FCEADA800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69C7EE-C60C-43C0-96C7-9A0CCE248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58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Risks of Infection According to Workplace Procedures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conducting the risk assessment, you will now have a risk assessment document ready.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next step is to report your findings to your supervisor, following workplace procedures.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will involve: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F8ACFD6-5F92-489A-A4EE-2B0B6BD8C2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3674"/>
              </p:ext>
            </p:extLst>
          </p:nvPr>
        </p:nvGraphicFramePr>
        <p:xfrm>
          <a:off x="928311" y="4744277"/>
          <a:ext cx="9474645" cy="1286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B65F852-79E5-4D47-B71D-6084D9C0628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464DC-91F5-4272-A761-EC71DEFBED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E1081-0A9D-4410-AB31-8730C09C5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DE325B-21D2-40B0-89CB-56132F62611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AA77C0-05AF-4FD6-B5EC-69582F80B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6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3.1.1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Hand Hygiene Practices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day, you come across potential infections.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interact with potentially infected clients, equipment, surfaces, and substances.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result, you get exposed to various pathogens that can cause infections.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are not careful, you can spread these to people or surfaces when you: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touch your eyes, nose or mouth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cough or sneeze into your hands, then touch people or surfaces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touch surfaces with dirty hands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or eat food with unwashed hands.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811B72-0E71-4783-8D10-9CADA37CA90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E84C9-D5C3-49FB-94B0-1809B0233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5D1724-0C84-4B63-99FD-824A7FF0B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FECFC5-32E2-437F-9460-E3C0F4688FE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EC1475-EFFF-4DEE-B160-103AB288A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9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Common Sources of Infection in a Home-Based Environment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home setting is different from a care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in that you do not always have control of the home environment of your client.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observe standard precautions for infection control.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precautions are part of compliance requirements for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However, your client’s home is not a regulated environment.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221DD8-22D3-407A-A770-2B3571997E7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70473-43EA-413F-8BA5-5A0CD7E09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F665CA-C894-4CA8-BFEE-B52F4FEEF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322E81E-C7BD-47D1-A531-646567D44CF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B3086E-907E-41AE-9BCA-B01E9189B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360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Conditions and availability of resources will vary depending on your client’s home setting.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 client’s home, infections will most likely come from: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19F5050-66E8-467A-9713-FBDD62A90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250779"/>
              </p:ext>
            </p:extLst>
          </p:nvPr>
        </p:nvGraphicFramePr>
        <p:xfrm>
          <a:off x="947943" y="3311267"/>
          <a:ext cx="9508021" cy="2771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FEE9AE5-0E94-4570-976A-2F923954BA8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E69B60-C04B-403C-8791-68C874097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F49B93-20D7-49BC-AF6F-12817D7C7A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5E0D3EF-57A6-4934-9DB2-3042905CAF7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A38DE4-521A-43B7-955A-3C8120763E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048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806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transfer of infectious diseases at home, everyone must follow standard precautions and orient your client and their family on how to follow these standard precautions.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2C110-C2E3-4A26-B746-FA6338CBD4D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754B3-FDD9-4246-8A48-A6CFF9C0A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70" y="2156984"/>
            <a:ext cx="5268060" cy="30770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EBE6A-6326-42E0-9AA7-765D93539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45CED6-3A77-4239-B9C9-5320D86D8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FFA2E77-B23F-454D-B50B-404BBDBAA66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F97F65-8414-4637-9AD1-326CCCA67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324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hand hygiene and care practices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of PPE, if necessary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respiratory hygiene and cough etiquette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cleaning procedures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precautions for handling waste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precautions for handling linen.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F9A66F-F3DA-402A-8041-6419C80BEFB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AEB540-60B7-431D-8B2B-FEA2B101E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FF38CF-1E50-4E99-B877-1AF63ED2A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9785A05-125F-48E0-8D95-290577C5E78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6F913C-2850-4EB1-B122-78F366053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640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that you must also report these risks of infection to your supervisor for proper action.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suspected infections at home, you, the client and other close contacts may also be required to undergo quarantine.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quarantine period will depend on the nature of the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serious cases of infection,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refer you to healthcare professionals for the next steps.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ED276-10FC-4C17-8F02-07913EE69FF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DB4FDD-2CFD-4B41-827C-D04A61FC7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0027D-CD5F-463B-B652-8DC11A405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2A4B0B0-2613-4297-A28A-AA060650BA4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4C2213-E5DE-447C-B217-1322DF193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433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direct client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manual handling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infection control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safe work practices in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own safe work practices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3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AF22BE-BB61-4163-932D-64A1AED5A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EDDCD-B41A-42E0-9998-774514A08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BC0AF82-5BFE-4EDB-AE7E-BB345D7C635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951E48-D4CB-44F4-A56C-4859BC2138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the most effective ways to protect yourself and the people around you from getting sick is through proper hand hygiene.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hygiene can be even more effective when performed during key moments when you are more likely to get and spread pathogens.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hygiene practices in a care setting include: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D43BE-38F0-421C-A356-375C205DFA2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7B7F923-961B-4E82-B75A-840521DF4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0159954"/>
              </p:ext>
            </p:extLst>
          </p:nvPr>
        </p:nvGraphicFramePr>
        <p:xfrm>
          <a:off x="1714366" y="4356508"/>
          <a:ext cx="8128000" cy="146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192AD81-93DD-4C4C-AB3A-34A90F463E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0816D-20E2-40B1-82E8-2F346439D6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A1B5E1-9748-483F-9D2F-593AD044F15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95BEBD-6088-486F-BF5B-B2163609BB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1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Handwashing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Handwashing is considered one of the simplest yet most effective measures to prevent infections.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performed when the hands are visibly dirty or visibly soiled with blood or other body fluids.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the use of water and soap (either microbial or antimicrobial) or a soap solution.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140C84-9033-4FD6-B094-D3697C9E369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D84DF-EF36-4D36-9613-635711760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D93AE-2D93-44C7-9C8B-C107F6504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7CC8509-233D-4162-A5C6-B69472F4D4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8F8E0C-7121-4A58-B245-D3813BA66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51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631006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image below illustrates how to perform handwashing: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BE9F0-DBDB-49F9-B270-8E0DB1C7EFC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2" name="Picture 1" descr="A drawing of a hand sanitizer dispenser&#10;&#10;Description automatically generated with medium confidence">
            <a:extLst>
              <a:ext uri="{FF2B5EF4-FFF2-40B4-BE49-F238E27FC236}">
                <a16:creationId xmlns:a16="http://schemas.microsoft.com/office/drawing/2014/main" id="{EB6E2637-7AA1-3F50-2640-654DF0052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28" y="1192830"/>
            <a:ext cx="5493047" cy="1736404"/>
          </a:xfrm>
          <a:prstGeom prst="rect">
            <a:avLst/>
          </a:prstGeom>
        </p:spPr>
      </p:pic>
      <p:pic>
        <p:nvPicPr>
          <p:cNvPr id="3" name="Picture 2" descr="A picture containing line art, sketch, illustration, drawing&#10;&#10;Description automatically generated">
            <a:extLst>
              <a:ext uri="{FF2B5EF4-FFF2-40B4-BE49-F238E27FC236}">
                <a16:creationId xmlns:a16="http://schemas.microsoft.com/office/drawing/2014/main" id="{7262930D-5C72-EFDD-DF18-100B12F3B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03"/>
          <a:stretch/>
        </p:blipFill>
        <p:spPr bwMode="auto">
          <a:xfrm>
            <a:off x="3275961" y="4410506"/>
            <a:ext cx="5640076" cy="1675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picture containing line, font&#10;&#10;Description automatically generated">
            <a:extLst>
              <a:ext uri="{FF2B5EF4-FFF2-40B4-BE49-F238E27FC236}">
                <a16:creationId xmlns:a16="http://schemas.microsoft.com/office/drawing/2014/main" id="{58CF1DB1-CA70-E48F-5D43-D1C5BAFC8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990" y="3062637"/>
            <a:ext cx="6430020" cy="1273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5F7B6F-157A-41E8-92B1-D57CFD55B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10BC4-1812-4B3C-A522-9F867403D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4D560E6-33E9-460E-8B4D-FA9F3AF8EE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980160-B196-4B3A-8B77-F6302AB0A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67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steps to handwashing are as follows:  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Wet your hands with clean, running water (preferably warm).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Turn off the tap and apply soap to the hands.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Lather your hands by rubbing them together with the soap, including: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Palm to palm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of hands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between fingers and back fingers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074F9-CC11-4B59-925D-755DEF9951F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B699B6-6409-4CAB-9A1D-B8B74EBBD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5623C2-95DA-4E8A-8D89-2399AA901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1058330-274C-48FC-9652-717A1093EB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6642A-DCB4-45A2-82ED-33A6CDC6C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3613355"/>
            <a:ext cx="5260454" cy="2563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Rinse your hands well under clean, running water.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Dry your hands using a clean towel or air dry them.</a:t>
            </a:r>
          </a:p>
        </p:txBody>
      </p:sp>
      <p:pic>
        <p:nvPicPr>
          <p:cNvPr id="7" name="Picture 6" descr="Soap on hand">
            <a:extLst>
              <a:ext uri="{FF2B5EF4-FFF2-40B4-BE49-F238E27FC236}">
                <a16:creationId xmlns:a16="http://schemas.microsoft.com/office/drawing/2014/main" id="{75927091-3DD2-4DDC-B336-F29F5225BA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357" y="1791493"/>
            <a:ext cx="5199885" cy="34663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B7D560-F30B-48AA-8057-C834AC31CFA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D7DCBF-FDA3-B8BF-68AB-E3D54024139C}"/>
              </a:ext>
            </a:extLst>
          </p:cNvPr>
          <p:cNvSpPr txBox="1">
            <a:spLocks/>
          </p:cNvSpPr>
          <p:nvPr/>
        </p:nvSpPr>
        <p:spPr>
          <a:xfrm>
            <a:off x="836872" y="1903433"/>
            <a:ext cx="10089629" cy="1886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steps to handwashing are as follows: 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Around thumbs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Tips of fingers</a:t>
            </a:r>
          </a:p>
          <a:p>
            <a:pPr marL="914400" lvl="1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lphaLcPeriod" startAt="4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AC141-A7C9-4305-9C79-E2072FEEF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873BAB-5A52-4074-8EFA-7CF3372ED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BC0140B-91E1-4930-B732-2021F3237DB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386BA8-9CC1-4AFC-A455-8EC8F08FA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0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some of the things that you need to remember when washing your hands: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Handwashing should only be performed in designated handwashing basins.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refilling old containers for liquid soap, cleaners, and disinfectants to avoid contamination.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non-antimicrobial soaps after social contact and for visibly soiled hands.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use hot water because this can irritate your skin, instead use warm water.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immediately use an alcohol-based hand rub (ABHR) after handwashing.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DFE3AA-2495-466D-B883-D54299DD11A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CD87D-4FAC-407A-8902-EC441D506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0A6A73-2D04-4E4B-A2E8-CD246292F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AF213C9-8304-4B2E-996A-E7DBA11BBC6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076F04-8E8C-4983-9902-F3710B28C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6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Rubbing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rubbing involves using alcohol-based hand rubs (ABHRs), hand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sanitisers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gels, or liquids.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performed when: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hands are not visibly soiled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water and soap are not readily available.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13853-0D56-4E65-9ABD-D82B7B43469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B89F8-0134-4505-96CB-4E2EE2BE1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4334BB-21A9-4007-A9D2-23621FA41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D5086CF-55CC-41E4-93AD-BC806B7941F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C35A3D-DEFC-49A2-81F2-B3B4F6066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1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care facilities, no matter how advanced or sophisticated, face the risk of infections. Infections can have significant consequences.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cause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hospitalisation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even the loss of life in the worst-case scenario.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Fortunately, infections are preventable.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can be avoided through proper infection prevention and control practices.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practices aim to stop the spread of infections.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CFB26-481D-498E-AE45-F97E52C06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0C88C-4B57-42C4-812C-577E66A1E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1B66799-84F4-4EE9-BA50-76117BF87E9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47089A-11E3-4F52-9F53-79A92ECBF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0993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performing hand rubbing, ensure that your hands are clear of obstructions.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any hand and arm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jewellery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watches.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889CF7-EB54-4C04-A777-19C1E0B1771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19395-00A6-468C-AB80-2F9923F19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49" y="1791493"/>
            <a:ext cx="5533948" cy="3622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6C190A-0917-47A2-8670-AF5F21A68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5F9D9-34BC-49B6-997F-F81F988D9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805AC8-F833-498E-8B80-17B45BE18FC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06DA10-730C-4D8B-AA71-2FBE52EE1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22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Then, follow this step-by-step process: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a palmful of ABHR on both of your hands.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Rub your palms against each other in a circular motion.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Rub your right palm over the back of your left hand and vice versa.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Rub your palms together, this time with your fingers interlaced.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Rub the backs of your fingers in one hand with the palm of your other hand.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Rub both of your thumbs.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 rubbing until your hands are dry.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018A0-EE31-4D4A-9C32-B244AD55816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B7A84-2C48-4585-A22E-20B9B05E2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E577D2-E7A8-46A0-8708-8E92AFF61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F7F84F1-E938-424A-900B-0F8D65B49CE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1F0F79-7DCD-4BCB-9179-9F20DB5F2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36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entire procedure takes approximately 20 to 30 seconds.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the things that you must remember when hand rubbing: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product that you choose must have an alcohol concentration between 60 to 95 per cent.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using products that do not have the required alcohol concentration.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rubs should be made readily available through dispensers near the points of care or in small bottles for carrying with you around.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72F7A7-BC67-44FA-BD4E-1C165191FAE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409A2-EA7B-48C4-9A85-24BF11306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AAD44-3327-4600-BB07-FCACD374F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F4B2955-CD5B-4981-8A11-5DD0BF79D95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1898D4-E550-43F2-9FD6-C1C94A684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6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Hand Care Practices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Intact skin serves as your primary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defence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mechanism against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damage your skin, you become prone to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also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harbour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pathogens that can be transmitted to your clients or other care workers. </a:t>
            </a:r>
          </a:p>
        </p:txBody>
      </p:sp>
      <p:pic>
        <p:nvPicPr>
          <p:cNvPr id="7" name="Picture 6" descr="A picture containing person, wall, indoor, shirt&#10;&#10;Description automatically generated">
            <a:extLst>
              <a:ext uri="{FF2B5EF4-FFF2-40B4-BE49-F238E27FC236}">
                <a16:creationId xmlns:a16="http://schemas.microsoft.com/office/drawing/2014/main" id="{C2A4D69B-6EFD-4430-922A-64024376B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93" y="1968467"/>
            <a:ext cx="5023357" cy="3345178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0307FC-66DC-42B1-B57B-26135C426FF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6F83B-9A09-41C2-9351-D6D86D7D1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20E10D-92F3-454A-BA10-F77E52633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6AE9BAF-7593-44FF-8F07-558C834569F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E841E-9DA9-4CED-9603-5BDCA52B6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89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hygiene practices may sometimes cause skin reactions such as contact dermatitis.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Irritant contact dermatitis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happens when there is skin drying due to frequent and repeated use of hand hygiene products. Symptoms include: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dryness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irritation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itching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major cases, cracking and bleeding can be observed.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E620D7-B2A0-4D70-ADB6-809C37D4AE3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026B7-5C72-4778-9B2F-E0EB266F6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41567-3008-4932-877F-9277D50BD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1602E30-1EB3-49CE-AEA2-7670A3AF079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2F68E-7990-4C16-825B-857EB389A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19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 hygiene practices may sometimes cause skin reactions such as contact dermatitis.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Allergic contact dermatitis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manifests when you are allergic to any ingredient in a hand hygiene product.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usually associated with fragrances and preservatives.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3F995-4E72-4E23-8FBC-497B73CFEA3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AD9E0-A493-40DD-BF1D-1C19D3D3E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01378-B3DE-41FB-B606-784F203B9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F915811-5185-4CA2-B4BE-0DB3E0CEE3B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6991F8-C46E-432D-BCFA-9E276F6F7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48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0318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Skin reactions need to be addressed with hand care procedures to reduce the risk of skin damage and irritation.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775BC7-146E-459E-8FFD-0E6EFA6599F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9D256-2B76-4EC1-B943-2A611F7EB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79348"/>
            <a:ext cx="5715754" cy="312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4B37DF-9E55-4603-8147-76921D18A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CB4B8C-B012-46CA-8715-09356A8B0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070BD6D-495E-4B2A-8EAA-27A3E9B1797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BB47D7-FC01-489A-A240-35917C66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Ways That Help Maintain Intact Skin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using products that may irritate the skin.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washing hands with soap and water immediately before or after using an alcohol-based hand rub, as this may cause dermatitis.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that hands are completely dry and clean before donning gloves.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using hot water for handwashing.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Regularly use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moisturisers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4BF47-1530-49B4-A1BE-E5DAB21F22B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B4718-507B-40C0-A8EA-4FEA67AA1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F8B14C-5EF5-44FE-8C3C-56C80817A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5415C49-9838-4E9A-BBE1-0842CFF8D3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6BE037-7812-46B9-9047-1AE87F40E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3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Moisturising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Lotion and Creams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use lotions and creams provided or recommended by the care facility to ensure compatibility with other hand hygiene products used in the facility.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Moisturise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regularly with creams and lotions to prevent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skin dryness or irritation.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BF9EA1-9E39-437D-B670-32CCE5F7457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77D9D-8C42-4D21-BE7B-AD36AA26C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2B3E56-4916-4DCD-934D-3DC319E11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B71EC29-6894-46D3-B4A7-1CBEA75026D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9D2A7E-E6CF-4060-B4ED-7DB3E06F5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90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Appropriate Hand Hygiene Products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Products with fragrances,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preservatives should be avoided or minimized as this products can lead to skin irritation.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Emollient-containing ABHRs are recommended which are known to lead to improvements in irritant contact dermatitis.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3F57D8-36C1-4783-8034-DF85DA73009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971D3-1482-4174-87E9-2E4BC70D2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102B5A-0368-4BD9-9C9E-B9026C4E7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CEF1ABE-AF04-431E-BF91-08853D4D878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CF8D3A-B6D4-4C53-861D-78B6CA8AA2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5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have the responsibility to ensure your clients' health, safety, and wellness.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achieve this, you must understand the essential role that you play in infection control.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includes implementing standards and additional precautions.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also involves following the correct procedures in handling incidents and equipment.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also be able to assess and identify risks of infection so that you can record and report them accordingly.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324F6D-FB1C-44D0-AB25-18DBA8D6F01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D85DD-7C23-4C47-B19F-D3C37B7EB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EC280-7813-4DFB-BF35-A5376734D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B5D681F-8F2A-4C60-8F52-8F11BD7D85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5C5EF7-08FD-4682-BC35-A2E6DD882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1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Correct Handwashing and Hand Rubbing Practices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7056141-B66B-4E94-AFA3-8D3F715A9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040701"/>
              </p:ext>
            </p:extLst>
          </p:nvPr>
        </p:nvGraphicFramePr>
        <p:xfrm>
          <a:off x="947393" y="2332382"/>
          <a:ext cx="9468816" cy="3391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F3F51A8-71B4-446B-B5FD-4A1706EBF66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E547FB-6EC4-4004-9B0D-B655E30C9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C31A27-8947-474A-BE19-48022F741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6C876E4-0952-485A-ADD5-F3B77E6222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D063C3-213D-4F8B-A658-97C2F2A2E9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32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Hand Care Guidelines: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Jewellery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be kept at the absolute minimum.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Wear appropriate attire like cardigans or jackets.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Chipped or old nail polish must be removed.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biting or chewing nails.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E18B04-7237-4386-BDAF-A5069030523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85C22C-9351-4A86-86D9-B2C391746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832E6E-8B84-487E-BB0C-A2D5750C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EF3D78A-CC21-4003-B232-AF73711E8A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EDFCB9-431E-4748-B4B2-E8CDD64C9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42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3.1.3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Use of Personal Protective Equipment (PPE)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protective equipment (PPE) is a piece of wearable equipment that can be used alone or in combination with other PPE.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PPE reduces the risk of infection by performing the following functions: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Protecting your body parts, membranes (e.g. nose, mouth, and eyes), and clothing from infectious particles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Preventing contamination of skin and clothing by pathogens in the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2BF02F-AD7C-4496-B67E-5859D7DA163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89862-CEB1-4602-BCFF-FF3F810F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F15225-C481-4D0F-B00E-C27862764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47ABBBB-856A-445D-8CB1-434E1135AF3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D9B259-8B04-43E5-95BB-E6AA82C76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choosing the type of PPE to be used, consider the following factors: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Risks to health and safety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or activity to be performed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Nature of work and any hazard associated with the work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 of relevant standards and codes of practice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Size, fit, and comfort for the person wearing the PPE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Compliance with applicable Australian Standards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F063E-EA43-42A2-A1ED-AC6B912941D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28356-CBF6-48D8-929D-690E3D1A1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8009B-3B3E-490B-8752-C821CFE2B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2E21482-75BE-495A-8407-B10FCFE84C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CCFFFD-5698-42DD-823E-E1B978FDC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62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PPE must only be used when deemed necessary.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Overuse of PPE can lead to negative effects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interference with the quality of care given to clients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waste and costs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shortages of PPE that can result in inappropriate use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environmental issues relating to disposable PPE, washing agents, and chemicals.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F16EBF-BA7D-473E-ACFF-3882B465721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ED6AB5-9C30-49FC-A282-3972B294F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617A2B-578F-4BFD-A9CA-CB81D3B7E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773D81D-8123-4F5F-A3A2-BE8F7DA2A33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12ADB-D577-4242-AE83-4E0B178BC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PPE Guidelines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PPE should be worn in this sequence: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5326EFE-ADAE-4725-A40C-205E70C9A1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27520"/>
              </p:ext>
            </p:extLst>
          </p:nvPr>
        </p:nvGraphicFramePr>
        <p:xfrm>
          <a:off x="835546" y="3071654"/>
          <a:ext cx="10520908" cy="2083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EC048EB-244D-45F4-B2C2-7750E313F14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BF8F5-1169-436C-BF0B-3D6B84B975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C8F6E7-FB37-4684-9130-5763AE9D27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852C1DA-37B0-4A48-9C41-88BE438EBB6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0EE487-124A-43B0-9DBD-7A9A1896EA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37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PPE should be removed before leaving a care client’s room or immediately outside the client’s room.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must be done in the following sequence: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ADF4CE2-A0B7-47D1-9A1E-A09420EAEF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1618414"/>
              </p:ext>
            </p:extLst>
          </p:nvPr>
        </p:nvGraphicFramePr>
        <p:xfrm>
          <a:off x="835545" y="3152199"/>
          <a:ext cx="10520909" cy="2188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3797566-2929-4A5A-94FB-05840C40058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E5988-317E-4127-B81C-F33939A537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92D11E-C504-4B8E-A2A8-C8D37D7A9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DF52F06-C350-4E52-AE8A-E6280FB58B2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E970D3-EB0C-4FFB-9E09-4686DBAEA8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7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3.1.3.1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Gloves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Gloves are designed to protect yourself and your clients from pathogens that can be transmitted via hand contact.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worn when: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anticipating direct contact with infectious substances or materials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visibly soiled or potentially contaminated client care equipment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anticipating potential exposure to toxic drugs during the administration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chemicals when cleaning.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159A7E-F1D1-4C3B-8E4C-6054C91F11B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967DD-4D49-4684-B7F0-7902144C3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85C322-E6EB-41A6-976D-F116427D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5DBB46A-8401-4993-9433-C6F21B3698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CF0C7B-41FA-4B0D-A256-876071E19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10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4958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Gloves are not required for routine care activities.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activities where contact is limited to the intact skin of persons.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5255EA-D5E9-49CB-AD68-2551FC25897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AB397-483F-4002-B061-A178CC81F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522726" y="2152050"/>
            <a:ext cx="3296595" cy="4753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082F27-637B-40F0-B79D-D7A50701F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5D306-A072-4017-992E-05D2CFB7D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92BFA13-D3ED-4079-8BC0-623276EB5FA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4D78BC-7E3E-4C8D-9F85-2CD056747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02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 Guidelines on How to Use Gloves Correctly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guidelines for appropriate glove use: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hand hygiene before and after using gloves.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gloves between conducting clean and dirty procedures.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gloves in between interactions with different clients.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Gloves that are used for care activities should not be reused.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378D66-0B2C-4FF8-85DA-C9E48BB8707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45CF2-261E-4FA3-9F12-96900ABEA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ECFF2-978A-4669-A669-6FC86D901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87F3E1C-CD9E-4522-B583-1BC1F5D3003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DB9672-7DC4-4052-866F-526975CAF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49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chapter, you will learn how to: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standard precautions to prevent the spread of infection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situations when additional infection control procedures are required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additional infection control precautions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report risks of infection.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41669-3105-4077-ACF4-365771BA48F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BC55B7-152B-442A-8DA9-325B3008F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D0D76-284B-4813-9AA8-7A5172F90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12A3BFD-B715-412D-8288-2952CDA82F3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AC1643-73E1-4B5D-A924-5E19FD5C49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9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touching everyday objects, do not wear gloves.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help you avoid cross-contamination.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80A5B-0EFE-42B5-B8E3-B04C76CCA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" b="8584"/>
          <a:stretch/>
        </p:blipFill>
        <p:spPr bwMode="auto">
          <a:xfrm>
            <a:off x="6149338" y="1952625"/>
            <a:ext cx="5717615" cy="3145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4EDC03-F096-4247-992E-9BC1E730250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22774D-B8A8-4B08-AE58-99A85F098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4D0E33-844B-4F14-AC01-DAC74E70D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17447E7-891C-445C-8B95-66C071D5046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D5DEE-2C00-48F1-B89B-E08165F42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83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Gloves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types of gloves used in a care setting with their corresponding description.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DD11F1-6538-42AD-A5B2-2FB2575A3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71900"/>
              </p:ext>
            </p:extLst>
          </p:nvPr>
        </p:nvGraphicFramePr>
        <p:xfrm>
          <a:off x="967297" y="2942103"/>
          <a:ext cx="9660945" cy="242836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336755">
                  <a:extLst>
                    <a:ext uri="{9D8B030D-6E8A-4147-A177-3AD203B41FA5}">
                      <a16:colId xmlns:a16="http://schemas.microsoft.com/office/drawing/2014/main" val="1747856757"/>
                    </a:ext>
                  </a:extLst>
                </a:gridCol>
                <a:gridCol w="6324190">
                  <a:extLst>
                    <a:ext uri="{9D8B030D-6E8A-4147-A177-3AD203B41FA5}">
                      <a16:colId xmlns:a16="http://schemas.microsoft.com/office/drawing/2014/main" val="3532910410"/>
                    </a:ext>
                  </a:extLst>
                </a:gridCol>
              </a:tblGrid>
              <a:tr h="370711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Type of Gloves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marR="64135" indent="-22669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1145221"/>
                  </a:ext>
                </a:extLst>
              </a:tr>
              <a:tr h="1100160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Examination gloves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Disposable gloves to prevent contamination between the examiner and the person being examined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Common materials include latex, vinyl, and polymer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038515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A987037-2CC0-4AAD-AC40-B1FC012CEB5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0271B-45CB-4F13-B74B-B2F44C256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01F82-5E81-44D7-BE0B-73DD94C1F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691DB20-C67E-40FE-A40B-51567439689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A1F953-A7F0-40BF-99BA-1827322FD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27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types of gloves used in a care setting with their corresponding description.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DD11F1-6538-42AD-A5B2-2FB2575A3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616647"/>
              </p:ext>
            </p:extLst>
          </p:nvPr>
        </p:nvGraphicFramePr>
        <p:xfrm>
          <a:off x="967297" y="2431701"/>
          <a:ext cx="9660945" cy="255319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336755">
                  <a:extLst>
                    <a:ext uri="{9D8B030D-6E8A-4147-A177-3AD203B41FA5}">
                      <a16:colId xmlns:a16="http://schemas.microsoft.com/office/drawing/2014/main" val="1747856757"/>
                    </a:ext>
                  </a:extLst>
                </a:gridCol>
                <a:gridCol w="6324190">
                  <a:extLst>
                    <a:ext uri="{9D8B030D-6E8A-4147-A177-3AD203B41FA5}">
                      <a16:colId xmlns:a16="http://schemas.microsoft.com/office/drawing/2014/main" val="3532910410"/>
                    </a:ext>
                  </a:extLst>
                </a:gridCol>
              </a:tblGrid>
              <a:tr h="46333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Gloves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marR="64135" indent="-22669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1145221"/>
                  </a:ext>
                </a:extLst>
              </a:tr>
              <a:tr h="2089860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Surgeon’s gloves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Used in operating rooms to prevent the contamination of a surgical wound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Common materials include natural and synthetic rubber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0564676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A987037-2CC0-4AAD-AC40-B1FC012CEB5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B1C581-4816-4AF1-ADE3-B70BB9B79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70801-6286-43CB-8830-6C40291A9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D1FED77-F1B8-4EDB-B91D-C5684CB1D9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1370C8-2576-468E-BF0A-25D7268C0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10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types of gloves used in a care setting with their corresponding description.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DD11F1-6538-42AD-A5B2-2FB2575A3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513254"/>
              </p:ext>
            </p:extLst>
          </p:nvPr>
        </p:nvGraphicFramePr>
        <p:xfrm>
          <a:off x="967297" y="2481943"/>
          <a:ext cx="9660945" cy="203230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336755">
                  <a:extLst>
                    <a:ext uri="{9D8B030D-6E8A-4147-A177-3AD203B41FA5}">
                      <a16:colId xmlns:a16="http://schemas.microsoft.com/office/drawing/2014/main" val="1747856757"/>
                    </a:ext>
                  </a:extLst>
                </a:gridCol>
                <a:gridCol w="6324190">
                  <a:extLst>
                    <a:ext uri="{9D8B030D-6E8A-4147-A177-3AD203B41FA5}">
                      <a16:colId xmlns:a16="http://schemas.microsoft.com/office/drawing/2014/main" val="3532910410"/>
                    </a:ext>
                  </a:extLst>
                </a:gridCol>
              </a:tblGrid>
              <a:tr h="67312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Gloves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6695" marR="64135" indent="-22669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1145221"/>
                  </a:ext>
                </a:extLst>
              </a:tr>
              <a:tr h="135917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Non-medical gloves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Used for non-care activities like cleaning of contaminated equipment or food service 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8854384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A987037-2CC0-4AAD-AC40-B1FC012CEB5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BED002-4A67-4C16-885A-C1698BFD5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44A71B-3C61-41A3-B8B9-B7CD24D38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8059E1D-BEC1-49F5-A4C6-7F16AB6C8B9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515B85-0DD2-4E77-AF63-A806B94A2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23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Fitting of Gloves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DDAEA89-B9F7-4B07-A2EE-68ED6E1A75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9343917"/>
              </p:ext>
            </p:extLst>
          </p:nvPr>
        </p:nvGraphicFramePr>
        <p:xfrm>
          <a:off x="835546" y="2454882"/>
          <a:ext cx="10297437" cy="2754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7BD0FF7-2A12-41FF-8EFE-1E874E5CAA2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F3DC9E-525E-467F-AC8B-FDFEB7FC84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263EE2-ED2C-4146-A391-0930E93CDC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F62B98-8192-4FEC-A06D-488F7DEB6C7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B908E6-1E48-4CEE-BF1B-35FF36AD3B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9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and Disposing of Gloves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2B6F6CF-F633-4A12-A67E-509270D71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532576"/>
              </p:ext>
            </p:extLst>
          </p:nvPr>
        </p:nvGraphicFramePr>
        <p:xfrm>
          <a:off x="380999" y="2354220"/>
          <a:ext cx="10688903" cy="3582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12C6458-4ED4-432A-878C-AE08F50E468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2DA17-0B02-46FC-A910-815BDA1CB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60E6C8-CE15-4978-BE6E-23C47345B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9197D73-D2A1-43B8-B221-27F3B91776B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4A38A-8FB8-465A-BB8E-11B861839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80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3.1.3.2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Protective Clothing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Protective clothing protects the care workers’ uniforms, clothing, and exposed body parts.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includes impermeable gowns and plastic aprons.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F4B3C-03DE-4DBD-B97E-ACB348CEC21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F5D10-E5D0-44B0-8EA5-426AFBFDC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5" y="2073242"/>
            <a:ext cx="5013633" cy="3033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E28D9-99EE-4AD2-8A29-3B3EC5668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9E076-164C-4031-9985-546F19443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11E79CF-900A-4EA8-A8C9-7E123F1B04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C7A49F-009C-45F1-89E3-A2FC7B92C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269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Protective clothing must be worn when: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anticipating exposure to blood, body substances, secretions, or excretions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anticipating close contact with clients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anticipating contact with materials or equipment that can possibly contaminate skin and clothing.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leaving the client's room, aprons and gowns should be removed to avoid contaminating the environment.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17E6D-48FE-40B0-AE78-12591B80502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156E7-1CC0-4C69-8403-F646AC1E4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2DB170-F960-41E6-BE2C-896F0455A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3A9194-E9D2-42C1-A468-74B62CA7230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A301E2-5E57-44F2-8A3C-3292633FD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0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Protective Clothing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different types of protective clothing and their respective descriptions.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E53088-0DD4-4311-81B9-44EE4D81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938044"/>
              </p:ext>
            </p:extLst>
          </p:nvPr>
        </p:nvGraphicFramePr>
        <p:xfrm>
          <a:off x="946372" y="3286540"/>
          <a:ext cx="9978803" cy="260179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813054">
                  <a:extLst>
                    <a:ext uri="{9D8B030D-6E8A-4147-A177-3AD203B41FA5}">
                      <a16:colId xmlns:a16="http://schemas.microsoft.com/office/drawing/2014/main" val="3674831436"/>
                    </a:ext>
                  </a:extLst>
                </a:gridCol>
                <a:gridCol w="6165749">
                  <a:extLst>
                    <a:ext uri="{9D8B030D-6E8A-4147-A177-3AD203B41FA5}">
                      <a16:colId xmlns:a16="http://schemas.microsoft.com/office/drawing/2014/main" val="1688573328"/>
                    </a:ext>
                  </a:extLst>
                </a:gridCol>
              </a:tblGrid>
              <a:tr h="747981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protective clothing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extLst>
                  <a:ext uri="{0D108BD9-81ED-4DB2-BD59-A6C34878D82A}">
                    <a16:rowId xmlns:a16="http://schemas.microsoft.com/office/drawing/2014/main" val="1479509631"/>
                  </a:ext>
                </a:extLst>
              </a:tr>
              <a:tr h="185381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Plastic apron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Worn for general use and when contact with a client is likely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Used for low-risk procedures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Single-use and disposable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1624953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BD18645-D296-4247-A46F-07256365AB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0F1380-A87F-4C97-A8F2-8E74633AD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81938-09E2-414B-9E56-2B1619797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0A608F0-72D2-4A7B-A922-17C81282AF3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868F6F-0DC8-4260-A81D-DCD4A69E9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85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different types of protective clothing and their respective descriptions.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E53088-0DD4-4311-81B9-44EE4D81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09475"/>
              </p:ext>
            </p:extLst>
          </p:nvPr>
        </p:nvGraphicFramePr>
        <p:xfrm>
          <a:off x="946372" y="2782956"/>
          <a:ext cx="9978803" cy="264315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741487">
                  <a:extLst>
                    <a:ext uri="{9D8B030D-6E8A-4147-A177-3AD203B41FA5}">
                      <a16:colId xmlns:a16="http://schemas.microsoft.com/office/drawing/2014/main" val="3674831436"/>
                    </a:ext>
                  </a:extLst>
                </a:gridCol>
                <a:gridCol w="6237316">
                  <a:extLst>
                    <a:ext uri="{9D8B030D-6E8A-4147-A177-3AD203B41FA5}">
                      <a16:colId xmlns:a16="http://schemas.microsoft.com/office/drawing/2014/main" val="1688573328"/>
                    </a:ext>
                  </a:extLst>
                </a:gridCol>
              </a:tblGrid>
              <a:tr h="386650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protective clothing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Description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/>
                </a:tc>
                <a:extLst>
                  <a:ext uri="{0D108BD9-81ED-4DB2-BD59-A6C34878D82A}">
                    <a16:rowId xmlns:a16="http://schemas.microsoft.com/office/drawing/2014/main" val="1479509631"/>
                  </a:ext>
                </a:extLst>
              </a:tr>
              <a:tr h="225650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Gown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Choice of sleeve length varies depending on the procedure, the volume of body substances to be encountered, and the risk of exposure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Covers a worker’s exposed body area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Single-use and disposable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3072540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F1B1CDC-F4AC-40E5-8BAC-BEC1BA155A9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C9885D-FFFE-463C-B4AE-E6829EC8E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D8CF26-EC79-480E-8797-ED4E00834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75F8D2-4DB3-458D-8AE8-23BD274C69B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9994C9-03A1-4328-B833-DF96D07F1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9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State/Territory Legislation for Infection Control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control legislation provides a basis for safe work practices.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state/territory has their own legislation related to infection control.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control provisions are found in public health legislation for each state/territory.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5C5B3B-2BDB-4DC0-B176-29260816F4F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5B1A55-6135-43B2-808E-38B8630CA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825" y="2205299"/>
            <a:ext cx="5132949" cy="2919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BE2EC-ADF0-449F-B055-9C7A125E4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F583DE-4687-404A-9D20-AD948BFDF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4355D62-74F2-45E6-87AE-A0C4540150C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05BB9-222E-4B3F-8FC2-9826527C3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32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different types of protective clothing and their respective descriptions.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E53088-0DD4-4311-81B9-44EE4D81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040415"/>
              </p:ext>
            </p:extLst>
          </p:nvPr>
        </p:nvGraphicFramePr>
        <p:xfrm>
          <a:off x="946372" y="2782956"/>
          <a:ext cx="9978803" cy="315561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601605">
                  <a:extLst>
                    <a:ext uri="{9D8B030D-6E8A-4147-A177-3AD203B41FA5}">
                      <a16:colId xmlns:a16="http://schemas.microsoft.com/office/drawing/2014/main" val="3674831436"/>
                    </a:ext>
                  </a:extLst>
                </a:gridCol>
                <a:gridCol w="6377198">
                  <a:extLst>
                    <a:ext uri="{9D8B030D-6E8A-4147-A177-3AD203B41FA5}">
                      <a16:colId xmlns:a16="http://schemas.microsoft.com/office/drawing/2014/main" val="1688573328"/>
                    </a:ext>
                  </a:extLst>
                </a:gridCol>
              </a:tblGrid>
              <a:tr h="75927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protective clothing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extLst>
                  <a:ext uri="{0D108BD9-81ED-4DB2-BD59-A6C34878D82A}">
                    <a16:rowId xmlns:a16="http://schemas.microsoft.com/office/drawing/2014/main" val="1479509631"/>
                  </a:ext>
                </a:extLst>
              </a:tr>
              <a:tr h="239634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Full body gown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Worn when contact with non-intact skin is likely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Worn when anticipating splash or splatter of blood and other body fluids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Always worn in combination with other PPE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Single-use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8968868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2E27AF5-DC56-4D89-BF93-0CF9721B85B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6C5959-050B-425E-9E5C-64ABE988E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1C12F4-479B-455B-B8ED-F8A3AC88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F3CBCF7-CA39-4036-9425-3BB848EF134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7BBD6A-20B3-4F79-AADF-5A31CCA8E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93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can see the different types of protective clothing and their respective descriptions.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E53088-0DD4-4311-81B9-44EE4D81A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98429"/>
              </p:ext>
            </p:extLst>
          </p:nvPr>
        </p:nvGraphicFramePr>
        <p:xfrm>
          <a:off x="946372" y="2782957"/>
          <a:ext cx="9978803" cy="152778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601605">
                  <a:extLst>
                    <a:ext uri="{9D8B030D-6E8A-4147-A177-3AD203B41FA5}">
                      <a16:colId xmlns:a16="http://schemas.microsoft.com/office/drawing/2014/main" val="3674831436"/>
                    </a:ext>
                  </a:extLst>
                </a:gridCol>
                <a:gridCol w="6377198">
                  <a:extLst>
                    <a:ext uri="{9D8B030D-6E8A-4147-A177-3AD203B41FA5}">
                      <a16:colId xmlns:a16="http://schemas.microsoft.com/office/drawing/2014/main" val="1688573328"/>
                    </a:ext>
                  </a:extLst>
                </a:gridCol>
              </a:tblGrid>
              <a:tr h="76389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protective clothing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Description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/>
                </a:tc>
                <a:extLst>
                  <a:ext uri="{0D108BD9-81ED-4DB2-BD59-A6C34878D82A}">
                    <a16:rowId xmlns:a16="http://schemas.microsoft.com/office/drawing/2014/main" val="1479509631"/>
                  </a:ext>
                </a:extLst>
              </a:tr>
              <a:tr h="76389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Sterile gown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Used for procedures performed in an aseptic field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6165" marR="66165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10014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25659F4-6C88-4C5E-940F-DC4FD56B0BA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A9C95-5771-4511-B2D1-492B68315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6A9D23-8977-48A6-80D3-BC878483C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1580AD9-5E79-47C4-ABEA-7A978F2614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99F961-46A5-4F31-AA8C-9B237876D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03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Fitting Protective Clothing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333DE35-5C04-4DF1-9605-4B3F55813E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454926"/>
              </p:ext>
            </p:extLst>
          </p:nvPr>
        </p:nvGraphicFramePr>
        <p:xfrm>
          <a:off x="107725" y="2399236"/>
          <a:ext cx="10584766" cy="3670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1D5DCBB-F767-4B13-9FC2-1C6292B3779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3113B0-F75B-40B8-9EE9-04D2A006A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8B1338-C347-4F45-98BE-5D866DF483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FA5E312-61B5-4288-94F8-D6565405D4C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776874-4107-4549-B623-0F2B98CFAB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28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and Disposing of Protective Clothing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F072B17-870E-4530-A0C9-BB6A076B60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4250813"/>
              </p:ext>
            </p:extLst>
          </p:nvPr>
        </p:nvGraphicFramePr>
        <p:xfrm>
          <a:off x="0" y="2379054"/>
          <a:ext cx="10584766" cy="3637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8690A69-5A37-465D-B3B3-0DF2E53EB0F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3244E6-40DA-427A-8A26-C92C7EAC5A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52388-B6FB-467C-96DC-54FC7EC4C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F2CF3E1-C95E-4C12-AA0B-DE480E546BC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AA78C7-C6E3-4272-9B99-0361E9235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69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and Disposing of Protective Clothing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F072B17-870E-4530-A0C9-BB6A076B60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16357"/>
              </p:ext>
            </p:extLst>
          </p:nvPr>
        </p:nvGraphicFramePr>
        <p:xfrm>
          <a:off x="0" y="2379054"/>
          <a:ext cx="10584766" cy="36771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A680580-96C7-4FB3-8D3F-0B7F99611AE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27ADE-BBCC-4B5A-B8F5-F3D81FB18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2FAFEC-3AE7-4F96-BA4E-DACAD8D677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B0456C3-C050-43A9-8E3D-4DFD31F2C69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E64A14-2603-4FA7-B55E-3A39C19E3D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74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3.1.3.3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Masks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Mucous membranes, such as those found in the nose and mouth, serve as entry points for infectious microorganisms.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use of masks reduces the risk of exposure to splashes of blood, body substances, secretions, and excretions.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798F23-8A23-4197-928D-A03421001B1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3D98D-4373-4B78-864B-E2F03EFBE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B25A3C-72FE-4E86-A41F-4A1578A37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15CB49-21A6-4053-8120-BC724B073A0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526B3-D48F-4422-A9FB-16FAFC094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 Guidelines on How to Use Masks Correctly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your mask when it becomes soiled or wet.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touch your mask while wearing it.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Never reuse disposable masks. Do not fold it or put it in your pocket for later use.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Never reapply when it has already been removed. Do not leave your mask hanging around your neck. Discard your mask in the appropriate waste disposal area.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2E8588-BD0B-4C36-AF80-2E552891E9B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D8D6F-2694-42B9-A649-BBDCFA111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64529-D598-4EBE-87E8-FA8378094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D700159-5734-4486-8086-7B611A0E2B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C6E3C-8596-40B2-9E00-544ED0AF9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306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Masks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 care setting, two types of masks are commonly used depending on the situation.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400604-E79D-42AD-971C-367F4AE78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36016"/>
              </p:ext>
            </p:extLst>
          </p:nvPr>
        </p:nvGraphicFramePr>
        <p:xfrm>
          <a:off x="940793" y="2957411"/>
          <a:ext cx="9833223" cy="223782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551128">
                  <a:extLst>
                    <a:ext uri="{9D8B030D-6E8A-4147-A177-3AD203B41FA5}">
                      <a16:colId xmlns:a16="http://schemas.microsoft.com/office/drawing/2014/main" val="1141692393"/>
                    </a:ext>
                  </a:extLst>
                </a:gridCol>
                <a:gridCol w="6282095">
                  <a:extLst>
                    <a:ext uri="{9D8B030D-6E8A-4147-A177-3AD203B41FA5}">
                      <a16:colId xmlns:a16="http://schemas.microsoft.com/office/drawing/2014/main" val="1432248072"/>
                    </a:ext>
                  </a:extLst>
                </a:gridCol>
              </a:tblGrid>
              <a:tr h="413342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mask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Description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7756310"/>
                  </a:ext>
                </a:extLst>
              </a:tr>
              <a:tr h="1769138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Surgical mask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Loose-fitting and single-use 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Includes surgical, isolation, dental, and medical procedure masks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Does not form a seal around the nose and mouth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3045659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2BAF251-876D-439F-8824-76661130E51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0EFD0-C8D3-4701-B1AC-2D19C0F1C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800C5A-801B-4B97-B8F1-8967C893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A8912D-EC5E-4CF7-A118-82C105D0A1B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161BA6-E1C6-49FA-92BA-957CB2244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86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 care setting, two types of masks are commonly used depending on the situation.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400604-E79D-42AD-971C-367F4AE784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474805"/>
              </p:ext>
            </p:extLst>
          </p:nvPr>
        </p:nvGraphicFramePr>
        <p:xfrm>
          <a:off x="940793" y="2431702"/>
          <a:ext cx="9833223" cy="2753247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551128">
                  <a:extLst>
                    <a:ext uri="{9D8B030D-6E8A-4147-A177-3AD203B41FA5}">
                      <a16:colId xmlns:a16="http://schemas.microsoft.com/office/drawing/2014/main" val="1141692393"/>
                    </a:ext>
                  </a:extLst>
                </a:gridCol>
                <a:gridCol w="6282095">
                  <a:extLst>
                    <a:ext uri="{9D8B030D-6E8A-4147-A177-3AD203B41FA5}">
                      <a16:colId xmlns:a16="http://schemas.microsoft.com/office/drawing/2014/main" val="1432248072"/>
                    </a:ext>
                  </a:extLst>
                </a:gridCol>
              </a:tblGrid>
              <a:tr h="42709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mask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Description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7756310"/>
                  </a:ext>
                </a:extLst>
              </a:tr>
              <a:tr h="232615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N95 respirators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Close facial fit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Forms a seal around the nose and mouth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Single-use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Not meant for the use of the general public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7784270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2BAF251-876D-439F-8824-76661130E51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002193-546F-45B1-BCA5-0C3AE41A5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3BD75D-0682-4018-9EAD-BBB37D675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9DB9B02-6388-4A69-BA4C-0D7F75217E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B9CBE-C4BB-4350-BB86-22C3CB150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07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Fitting the Mask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the surgical mask over your mouth and nose.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Fasten the ties or tapes above and below your ears at the back of your head.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and Disposing of the Mask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clean hands, untie or break the ties at the back of your hand.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Touch only the ties of the masks and discard them in the designated waste disposal.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hand hygiene.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9607A-789D-4E1C-B654-A0821B0AB5F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0CDFE-0648-41A6-AD89-61E0E99B5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38B41-16B2-4CA3-97FB-81AE9B57F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AB352E9-F800-4735-A42F-97DF5DF5861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9D924F-7D09-4E4B-9269-416647C13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8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3" r="5779"/>
          <a:stretch/>
        </p:blipFill>
        <p:spPr>
          <a:xfrm flipH="1">
            <a:off x="4002157" y="0"/>
            <a:ext cx="818984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2650435" y="0"/>
            <a:ext cx="4823791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8" y="1364367"/>
            <a:ext cx="5113291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</a:p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Standard Precautions to Prevent the Spread of Infection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3.1.3.4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Eye Protection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 workers must wear eye protection during certain workplace activities.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applies to activities that involve splashes or sprays of blood, body fluids, secretions, or excretions.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Eye protection must also be worn for any wound irrigation procedure where there is a risk of sprays or splashes.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7A8CD-5B85-4B12-9A77-93AB7275F9F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09BB1-206A-42A5-898E-7BBD9528C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E03343-BCFC-4471-828A-B7C060F30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45502CD-E197-4580-9B47-1026BF2E04C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16B02C-8316-4F81-958C-D5E7EE46D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9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 Guidelines on How to Use Eye Protection Correctly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eye protection is disposable, dispose of it immediately in the proper waste disposal area.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eye protection is reusable, it should be sent to a central area for reprocessing before it can be used again.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eye protection that does not interfere with visual acuity.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Choose a size that fits securely to protect you from splashes from the side.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F0CD3B-7536-4973-B9A2-578E6BD0C0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DD6A6-534B-4625-9FBF-C1CD32525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42A7FE-364A-406E-AA20-564913052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A931E23-2ADD-4663-8BBB-101D9F503FA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4F8889-B06A-42C8-A960-ECEDAC884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97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Eye Protection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types of eye protection in a care setting and their description are shown in the table below.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48FB01-FE14-420C-A4C8-D9152D121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961957"/>
              </p:ext>
            </p:extLst>
          </p:nvPr>
        </p:nvGraphicFramePr>
        <p:xfrm>
          <a:off x="928310" y="3263582"/>
          <a:ext cx="9778144" cy="268483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100173">
                  <a:extLst>
                    <a:ext uri="{9D8B030D-6E8A-4147-A177-3AD203B41FA5}">
                      <a16:colId xmlns:a16="http://schemas.microsoft.com/office/drawing/2014/main" val="572148162"/>
                    </a:ext>
                  </a:extLst>
                </a:gridCol>
                <a:gridCol w="6677971">
                  <a:extLst>
                    <a:ext uri="{9D8B030D-6E8A-4147-A177-3AD203B41FA5}">
                      <a16:colId xmlns:a16="http://schemas.microsoft.com/office/drawing/2014/main" val="1964765143"/>
                    </a:ext>
                  </a:extLst>
                </a:gridCol>
              </a:tblGrid>
              <a:tr h="48423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eye protection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Description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1113965"/>
                  </a:ext>
                </a:extLst>
              </a:tr>
              <a:tr h="99863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Goggles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Considered the most reliable eye protection but do not provide protection to other parts of the face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9599367"/>
                  </a:ext>
                </a:extLst>
              </a:tr>
              <a:tr h="120195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Face shields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Can either be single-use or reusable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Alternative to goggles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5970821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432BC53-A9C4-40C0-85FA-2F580F6521C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EA6A2-9A26-46E5-902C-4A7F42F12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9E77EC-195B-4A14-8B41-B79E8EFC5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1E2603-65E4-4017-9A80-FC4FC531AE2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71604A-F6F3-4ECD-A795-19026D048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16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types of eye protection in a care setting and their description are shown in the table below.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48FB01-FE14-420C-A4C8-D9152D121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9782"/>
              </p:ext>
            </p:extLst>
          </p:nvPr>
        </p:nvGraphicFramePr>
        <p:xfrm>
          <a:off x="928310" y="2924070"/>
          <a:ext cx="9778144" cy="221582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100173">
                  <a:extLst>
                    <a:ext uri="{9D8B030D-6E8A-4147-A177-3AD203B41FA5}">
                      <a16:colId xmlns:a16="http://schemas.microsoft.com/office/drawing/2014/main" val="572148162"/>
                    </a:ext>
                  </a:extLst>
                </a:gridCol>
                <a:gridCol w="6677971">
                  <a:extLst>
                    <a:ext uri="{9D8B030D-6E8A-4147-A177-3AD203B41FA5}">
                      <a16:colId xmlns:a16="http://schemas.microsoft.com/office/drawing/2014/main" val="1964765143"/>
                    </a:ext>
                  </a:extLst>
                </a:gridCol>
              </a:tblGrid>
              <a:tr h="63633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Type of eye protection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 dirty="0">
                          <a:effectLst/>
                        </a:rPr>
                        <a:t>Description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01113965"/>
                  </a:ext>
                </a:extLst>
              </a:tr>
              <a:tr h="157948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Safety glasses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Provide a lower level of protection than goggles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342900" marR="64135" lvl="0" indent="-3429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Generally not recommended for infection control use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692306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432BC53-A9C4-40C0-85FA-2F580F6521C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091FFE-3421-4AC7-B912-4BB4F0484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C80AE4-ED8B-4A6F-8EB5-F0F1ABAAA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6D45806-6ADB-45A6-854C-65AF23A50DB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1D9539-8D94-44C6-8DAF-33A4EBF42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5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Fitting of Eye Protection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the face shield or protective eyewear over the face and eyes.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Adjust as necessary.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and Disposing of Eye Protection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clean hands, remove the eye protection equipment. Make sure to handle only the sides or the back.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Discard in the designated waste area or reprocess and store properly.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4347C-8FCE-47B9-BE63-6602494E391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7CEE6-78A5-4DEA-B403-B367B6704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AC9BDE-97E8-484B-B5BE-0306FF9FE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9E841F2-B905-41FD-8BCC-CB22DDFD48B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DEE8A-ECA5-47DA-B42D-7B9BDC040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20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removing eye protection, do not touch the front and sides of the equipment.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surfaces are prone to contamination by sprays, splashes or droplets.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eye protection equipment is non-disposable.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that they can be reused. Place non-disposable eye protection in a secure and clean container.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to clean and disinfect it after every use.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3576A-9B55-4520-98AA-CBC855D18DC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B83C5-0F78-43F2-BD5B-CD743BBB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5EE73-8204-486C-8636-C14F1C1EF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4E3E9A-7E4C-487E-B9D5-BD8F54EE1B6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7893E0-D828-42BE-8FAC-6A5C8B3EA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80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3.1.4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Respiratory Hygiene and Cough Etiquette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the means by which an infection can spread is through droplets released during coughing or sneezing.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may cause others to get sick. </a:t>
            </a:r>
          </a:p>
        </p:txBody>
      </p:sp>
      <p:pic>
        <p:nvPicPr>
          <p:cNvPr id="7" name="Picture 6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784AF898-D275-439B-BA70-9E29ABFF1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3679" y="1791493"/>
            <a:ext cx="3866223" cy="378989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91832D-C4A7-432A-96DC-9461F067FC9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69A4C4-3250-4D4E-83BE-EF224693A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BAE14E-A146-4C7C-903B-86F484525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1DE841B-600A-4D43-8390-8B3C3E3501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D47D84-FF5E-49F4-8BDE-823B86B0C7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10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Cover Your Cough or Sneeze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coughing or sneezing, use a tissue or mask to cover your nose and mouth.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Dispose of used tissues properly by collecting them in a small plastic bag.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cloth handkerchief should be avoided because it can serve as a breeding ground for germs.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Always sneeze or cough away from people.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 tissue or mask is unavailable, cough or sneeze into your upper sleeve or elbow and avoid sneezing in your hands.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38211-F051-4B75-89DD-7F1D12C6DB3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4AF9A-0BC9-4200-B973-D26032248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5F3E9-E4E2-4A48-B193-2CB930AC5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FBD2268-EADA-4272-BCA0-22534CAC21D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BAFC46-55A0-4514-9D5B-172265873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76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Sanitise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hand hygiene procedures after suspected contact with respiratory droplets.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Sanitise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surfaces you have coughed on, sneezed on or touched with contaminated hands.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Wipe items that are frequently touched, such as cell phones, keys, and credit cards.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3FE2EF-121B-41A1-AC35-155711F0D95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705CE-8CD7-456B-9E80-0AD0F55E1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50AD86-6783-4960-ADC3-3538E5794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2785F71-D003-4CC8-94AE-00AD5A4F159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8851EB-2393-408C-921D-7AFF75C4D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80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Stay at Home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care worker, you interact with clients and co-workers.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you are experiencing symptoms of illness, it is still best to stay at home and rest.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 yourself from people, especially high-risk individuals.</a:t>
            </a:r>
          </a:p>
        </p:txBody>
      </p:sp>
      <p:pic>
        <p:nvPicPr>
          <p:cNvPr id="7" name="Picture 6" descr="A baby with her hand on her face&#10;&#10;Description automatically generated with low confidence">
            <a:extLst>
              <a:ext uri="{FF2B5EF4-FFF2-40B4-BE49-F238E27FC236}">
                <a16:creationId xmlns:a16="http://schemas.microsoft.com/office/drawing/2014/main" id="{25FC1B00-9178-41FF-A305-DEF6DFA71B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4" b="3650"/>
          <a:stretch/>
        </p:blipFill>
        <p:spPr bwMode="auto">
          <a:xfrm>
            <a:off x="6566529" y="2228066"/>
            <a:ext cx="4875542" cy="28939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0E7E55-05CE-4662-BD0F-A99B837E9ED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BEB17-B4AA-4E9F-B634-BAFC8AACA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3E198-DAD7-45AE-B787-0C280135D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4C5105A-F668-4252-AFCB-6FF9ADCC66C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D1B44A-3F85-4288-A75F-9306958F0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47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care worker, you are often exposed to elements that can cause infections.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Compared to others, you are at a higher risk of acquiring infections and being a source of infection to clients, visitors, and other workers.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1ED914-A9A2-4311-9D3B-C36CE5D3C48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33F0C-C66C-461A-91CA-AE7122D14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19" y="2014538"/>
            <a:ext cx="5662500" cy="3167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EE6E69-E6E9-42DA-8833-FABAE2E95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B14080-527B-4122-B5FF-9BCC8818A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111CD1-84C0-4276-9B6D-B707E4BE7D8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100BBC-00DF-4BEB-9390-1CE5B2A58E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Responsibilities in Relation to Respiratory Hygiene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Steps you can do to ensure respiratory hygiene in the workplace: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 a surgical mask on a coughing person if they can tolerate.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separate people with respiratory symptoms at least two meters away or in a separate room from others, if possible.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Educate others about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proper respiratory hygiene and cough etiquette.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resources for performing hand hygiene in or near waiting areas.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 visual information like signs and posters where possible.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254121-179B-41FD-87F6-0A0D548F58C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5699F-FF4C-404D-94FC-48EEA1984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00A4D2-BB66-48AE-8103-72770645A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7782F92-3BCD-47D6-AD96-090101AF9DA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475D4B-FF0B-4DFA-A7B7-01A70D56C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174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3.1.5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Cleaning Procedures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Environmental cleaning is part of the standard precautions for infection control and prevention.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reducing the number of pathogens on surfaces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 of infection.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activities performed when cleaning include the following: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90833E9-44C0-43D5-B1C3-F4C30EC9B0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5431972"/>
              </p:ext>
            </p:extLst>
          </p:nvPr>
        </p:nvGraphicFramePr>
        <p:xfrm>
          <a:off x="888554" y="4218276"/>
          <a:ext cx="10181348" cy="1427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40DE429-716B-48EC-ABF2-BAF9C696129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A950BA-8FB4-471E-836F-6698DA094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42BEA-A7B1-4A6C-9DAE-D7C65F98A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8F23274-4E20-4A2B-8D0C-48A3E177BDC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8022AF-12FC-4C2D-AE4B-995288D903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962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First, you must prepare to clean. Preparation involves: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preparing the cleaning solution according to the instructions of the manufacturer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wearing the appropriate PPE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performing hand hygiene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preparing a checklist of everything that you need to clean to make sure that you do not miss anything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removing clutter.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852F6F-9FD6-4D67-A6C3-49A7082148C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ABE49-9413-42C7-96DB-36BB9386C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63C8A-9FF7-4606-991C-D17777567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FB01006-D5AF-4116-9C58-F22C4D7BC5C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E8EE0F-8D83-4F09-9925-4E521C23F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52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Environmental Cleaning Techniques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general rule, you must clean: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high to low (top to bottom)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least contaminated (least soiled) to most contaminated (most soiled)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environmental surfaces to floors.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5113B0-53FB-4C99-8664-BA9B8A63C92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5EB909-58FD-45C5-9210-305F26F52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99F411-8F3A-41D6-95A0-E97F69FD3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F391C3-22B1-4AFF-9743-36BADEAB9D1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C5EAC7-1C8A-4D1D-A724-C055B3262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66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235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Floors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 for spills, the use of disinfectants is not necessary because floors are minimally touched areas. </a:t>
            </a:r>
          </a:p>
        </p:txBody>
      </p:sp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A32581D8-D395-4F57-BC78-CD4BF2612E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247" y="1954748"/>
            <a:ext cx="4855269" cy="32341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731906-9554-4798-8497-FB3E744BFB3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1B5644-237C-4566-9309-4A909CA65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5830A-A48B-4140-83F8-1F039353B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6799416-AD7C-466C-8BCD-9BE294C6974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048A63-A6DA-4410-9C55-336180697B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95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 when mopping floors: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dry mopping to collect dust and debris from the floor in preparation for wet mopping.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Submerge the mop in the cleaning solution and perform wet mopping.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Proceed from the area farthest from an exit and mop while walking towards the exit.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the mops and cleaning solutions as frequently as needed.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50BB2C-1112-4E06-A5D0-6DF417F2168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A32F3-81B1-4EF2-991B-4034AFDFC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589D0-AB1E-4234-90A2-0B0009FFB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A7BFBC3-3BA3-4751-A547-52889C8D36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815ED-A9A9-4078-9EE8-F9E672B0D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01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Toilets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Toilets have a higher risk of being contaminated than general care areas and should therefore be cleaned last. When cleaning toilets: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both surfaces and fixtures within the toilet, including walls, sinks, faucets, handles, toilet seat, and floors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dry all surfaces using well-wrung cloths or paper towels.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F622B-B18B-40E0-B01E-6F6AFF02E35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6955C7-616A-4201-9195-13C025E65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93551-E65E-4041-A8E4-D52C452CB0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7ACFFD9-C58C-4EA5-9D53-936F4EF6EB6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3F541-9155-482D-8EF5-95F4969A6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94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Cleaning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are done cleaning, you must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Launder mop heads and reusable cleaning cloths daily or as often as prescribed by your facility’s guidelines.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the housekeeping trolley/cart.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reusable PPE to the reprocessing area of your facility.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the required documentation and sign off sheets.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anything that needs to be replaced or repaired.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EF8DB6-1730-41EB-961D-364CDD195AB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27F36-5412-471E-A31E-2D80C6658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75C6F7-48F0-4888-AE82-73D50DF41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9DA29F-3B78-4DB9-BD17-90A341BF1BA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B49F7D-C3E1-41E9-B9AA-6ECAF1A41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39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3.1.6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Handling, Transporting and Processing of Linen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handling of dirty linen is essential to preventing exposure and contamination of clothing.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also helps to avoid the transfer of pathogens.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parts of typical movement of clean and dirty linen: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of linen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Storing and transporting of linen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 (laundering) of linen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DFB54B-1835-470B-BFF6-A6106AFAF9F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0D72D-E844-4F4E-9B16-69BCDEB2B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DEF95F-15AF-4880-B485-5341DCBF6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01021-D49F-4663-9F10-D9408DF8CC0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B8FCFD-BA6A-460E-8FFC-1E880689FE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227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of Linen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different types of dirty linen: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Used linen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used but has no visible stains.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Soiled linen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has visible stains from different sources.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Infectious linen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used by clients who have been infected by transmissible conditions.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Infested linen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used by clients who have come into contact with parasites.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4EB846-0FD6-4492-860C-641BB39C7E6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A73AF-9459-47FE-93A6-4B6BEC807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C8A1A-0549-4D2F-9D51-308601B26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ADDDA84-3230-4DB1-AEB1-195E5494969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00CCD5-EB5B-43DA-AB57-02FC27D4B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68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spread of infection happens when pathogens are transferred from one person to another.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Infections can be transmitted to people through: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ACE2144-C1B6-4D75-AD0E-0949196369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093491"/>
              </p:ext>
            </p:extLst>
          </p:nvPr>
        </p:nvGraphicFramePr>
        <p:xfrm>
          <a:off x="888554" y="3280023"/>
          <a:ext cx="9805950" cy="2896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3C3D710-43CD-420B-A038-FAB60B779C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EE52E-1D62-40E4-A92F-47A646806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B33A4F-FE20-455A-945F-8AD22C2410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E972D69-AB7A-4F3D-92E3-4C5976DE4CF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2731207-45F4-443F-A51F-25A024F6D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61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Handling of Linen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following precautions and procedures must be practised in the handling of linen:</a:t>
            </a:r>
            <a:endParaRPr lang="en-PH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handling linens, wear the appropriate PPE to prevent exposure to blood and body fluids.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7108D6-C0E8-45FB-9910-6CC5A549EAC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BD93F-A8CB-4F71-A143-DA5777E09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892DD6-9366-44D7-9B9E-8C65051ED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E6FC3B9-89CE-4EFD-A428-7513AF0BCBE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53D3D4-3C23-405B-8AB2-B416C9C99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83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following precautions and procedures must be practised in the handling of linen:</a:t>
            </a:r>
            <a:endParaRPr lang="en-PH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removing linen from a bed, you must follow these guidelines: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Fold linen towards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bed.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 it directly from the bed into the linen hamper.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linens are soiled (wet), infectious or infested, place them in leak-proof plastic bags. Close the bags immediately.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the dirty linen away from your clothes or uniform at all times.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A6252-98C9-4823-8AE8-FD070CEF779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14F7D-B1F7-498E-9F68-D2EFAE3E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EBFA0-1444-4E44-85F9-478365BBB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3C26DB-3EA3-4AF2-841C-890E6F489B6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1B2B42-D8CA-4739-87C1-A238F4332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63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following precautions and procedures must be practised in the handling of linen:</a:t>
            </a:r>
            <a:endParaRPr lang="en-PH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much as possible, dirty linen should not be shaken to reduce the risk of scattering particles that may contain pathogens.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B092DEB7-999D-4CC5-A2A5-0578702075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9"/>
          <a:stretch/>
        </p:blipFill>
        <p:spPr bwMode="auto">
          <a:xfrm>
            <a:off x="6365401" y="2114946"/>
            <a:ext cx="5277797" cy="2747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0E5C3EB-E8B8-4710-B7C6-583A211AAED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E3B5D6-412F-413C-AFF4-800BC2705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C7841-8BA4-445C-BD91-625FE9657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9E77963-933F-42AE-B455-8F674D5A66A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D07BD7-6703-4FA8-92BC-CB7F9C87D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382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Storing of Linen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linens must not be placed in the same area as dirty linens and ensure that there is clear segregation between them.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 clean linens in a clean and dry place where they cannot be contaminated by aerosols, dust, moisture, or pests.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Bag linens and place them in a designated area and ensure that access to the storage area of dirty linen is restricted until it is collected to be laundered.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BD1857-CAD2-4B97-9A00-F3756226C65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82687-C2AD-460D-A857-E42FB70A8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036A3-A0DB-4D16-8806-FFFBA2F4B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C7DD9C4-579B-4235-904D-07D76EDC9D0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30B8E3-9070-4BC8-AD15-6CF58F983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82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Transporting of Linen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 linen in a cleaned and closed linen cart or bag.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unloading linens from the linen cart or trolley, make sure that you are on a flat and level surface.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use the same trolley to deliver clean and dirty linen as long as the trolley has been thoroughly cleaned and dried.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transport vehicle should have the means to secure linens firmly.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4C63B-50A6-44EF-86D5-E7E83DD7618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D054D-461D-417B-BBE8-CB29EE196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360C3C-56B3-4966-96D7-17A8766C5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E9FC523-E8BB-4B61-ADD5-56500946C37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EA7ED-CFA5-4C71-916E-73FC3ACBC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551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 of Linen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processing of linens involves laundering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residential care settings, you may simply assist your client in their laundering tasks.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typical laundry process involves the following: 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A56F74-A693-4E80-9A79-0116B91B8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607862"/>
              </p:ext>
            </p:extLst>
          </p:nvPr>
        </p:nvGraphicFramePr>
        <p:xfrm>
          <a:off x="947946" y="4054302"/>
          <a:ext cx="9468264" cy="2001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36DC90C-C256-4CBC-8F61-8E5E953B512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230F84-8AF7-4D79-A4C9-E015645C8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663ED8-7AA0-49D3-8791-5AB1B06202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973A007-4D6D-4802-AF24-3C0E65C6B50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8C3A94-95E8-43FE-AB0E-CB33C52464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690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3.1.7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Disposal of Contaminated Waste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Contaminated or infectious waste are generated by care facilities during the following activities: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Diagnosis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Treatment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Immunisation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Production or testing of biological materials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6C8EE5-3D78-40FA-B215-2D21CD8FDAB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61EA0-D6E8-4DC6-9D58-6D0EC3D0D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58263C-8AAC-40C5-AC16-933D4C279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4D65CF8-488C-4F2A-83F6-C9178D8CF45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0ACF00-FC3B-4DD7-B60B-9491B30E1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32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Waste may contain infectious material. This may include bodily fluids and contaminants that can cause injury, infection, or disease.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step to the safe disposal of contaminated waste is identifying its different types.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09149-A4DA-495A-9266-8077585AC2F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38599-74EE-4653-85B9-30CCF9DAD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765A3D-7902-4387-80F7-047C30013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CC84D07-0F86-4305-A2C6-AE920729707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1A8039-7036-4F8F-B56F-5DCF5E466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40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not disposed of correctly, contaminated waste can spread disease and infection through: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713676-B948-4F06-BE23-28BCA81E9E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8357683"/>
              </p:ext>
            </p:extLst>
          </p:nvPr>
        </p:nvGraphicFramePr>
        <p:xfrm>
          <a:off x="928311" y="2846543"/>
          <a:ext cx="9699931" cy="2970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06B5983-4344-4D5C-9527-8CBD122ECA8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33401-2BB8-4A39-AF23-A2A6B47E36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111E2D-F5EA-481D-9E09-03B797AFA0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6042E7F-6FF7-4515-8006-8CBE8F4924A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3D8518-E5AB-49AE-A17D-540E7D561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617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of Contaminated Waste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of contaminated waste should be done in such a way that the threat to health, safety, and environment 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6BC97D-718C-43B9-9914-B52ADC04BB3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A77ED-6C8C-4648-A501-437A8A6F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204" y="1512703"/>
            <a:ext cx="4169275" cy="4351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372B1-6181-4E05-82DD-B441717C4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76B3E-96FD-463F-9C82-AB1891697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3C8CD93-B278-4946-B679-E419C452CB7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2B6A7-7FF2-4B4A-BE3A-9939E825F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reduce risks of infection, you must understand and comply with the standard precautions of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precautions are applied to all client care, regardless of infection status.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basic precautions for infection control and prevention that every health worker must be aware of.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E3A76-5918-4A80-9C65-B61D2EB0544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8547C1-9704-40D0-A08D-332806B4D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2AA6B3-275A-4AFC-A193-FEB14837E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26ECEE3-D095-4A02-8F86-BCB69BEFE57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26B170-0F0B-40FC-BE5B-61F67561E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021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can be done by taking the following precautions: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that the storage area: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clean, dry, well-ventilated, and free from pests and vermin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locks that can prevent access by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persons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an impermeable and hard-standing floor with good drainage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adequate water supply for easy cleaning and disinfection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easily accessible to waste collection vehicles.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7D70D5-144F-45CA-83EC-E49F226BB53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E89A61-C195-4285-8762-CE5C0F1E8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C7B8D9-D547-4736-83BA-E25E80650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86CFBE4-0136-4722-9E44-2DF6164D039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482A73-620F-417C-95AA-5BFBCE64C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909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can be done by taking the following precautions: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equipment, PPE, and waste bags should be supplied near the storage area.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any waste is mixed with medical waste, treat that waste as medical waste.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Sharps should be contained in a leak and puncture-proof container.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94AAE3-6F37-435D-AACA-4DC6B5E0E02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0B532-4FB5-45DF-957E-882B6FC5B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63EA23-F8C4-40BF-97C6-E7515669A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07EA4FB-9C45-476B-A6BF-763C21AB196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AD2241-7D33-4A7D-86BC-1CF67303A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02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003278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Collection and Transportation of Contaminated Waste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Waste should never be allowed to accumulate.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must be collected daily or as frequently as required.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40AFC0-AFAD-4B44-A8AC-F58A599B141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110738-0A4D-4240-B6C5-ADCAE480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1588293"/>
            <a:ext cx="5779422" cy="3681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293863-F143-4675-9136-666E29E28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44F9E2-BD1C-4D04-AE81-3E6E85EEE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8236478-51C7-4E9E-ACFC-F878562CEA3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4FA60C-8E84-4D56-AAF2-73335F6490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997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guidelines must be followed: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Mobile garbage bins and trolleys must have the following characteristics: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locked, closed, or covered as necessary to prevent the spill of liquids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dedicated only to collecting and transporting waste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washable and easily cleanable surfaces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rigid-walled and puncture-proof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2B04F3-D126-40F6-AD1F-72BD8F9F0A0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D5E3C6-CA5F-4170-997B-F62763C4F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92EF76-48B2-44E2-B53C-DCFEC0341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56A0984-5BEA-4EC9-B939-4A07D2DFE44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AEE892-116D-476D-AC12-9B4D500E4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688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guidelines must be followed: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 mobile garbage bins and trolleys after each use.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On-site transportation must not be done during peak activity times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exposure.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Waste should not be transported through general or public areas.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use waste chutes for transporting contaminated waste to avoid the risk of bag breaking or waste spilling.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0E165-535A-4304-8D90-0F4FDC80CB2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EB7B9-11A1-4041-9475-1DF045CB6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B02BE2-092F-4F28-8D23-4BC6B9057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CF2624F-E141-4E40-80E6-18F34783AB3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24922C-E332-4C3E-BC91-82F3F734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200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Contaminated waste must be regularly transported from the care facility to proper treatment or disposal area and be collected by a licensed transport company.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transport vehicle should only be used for the purpose of handling contaminated waste.</a:t>
            </a:r>
          </a:p>
        </p:txBody>
      </p:sp>
      <p:pic>
        <p:nvPicPr>
          <p:cNvPr id="7" name="Picture 6" descr="A picture containing text, yellow&#10;&#10;Description automatically generated">
            <a:extLst>
              <a:ext uri="{FF2B5EF4-FFF2-40B4-BE49-F238E27FC236}">
                <a16:creationId xmlns:a16="http://schemas.microsoft.com/office/drawing/2014/main" id="{C573F342-B531-4C02-BB56-D39B244B0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74" y="1627806"/>
            <a:ext cx="4725017" cy="36023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679AA0-A32D-43EA-A3E2-957415E1DB0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02ACC2-D34C-44F5-AFBA-937D84EF0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6B548E-1D1F-434E-8D84-71CC55B76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CD8D6D9-B2DE-4F60-AB31-13C3242ED12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692DE4-6FC8-457E-A3A9-24EEF79DC3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564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3.1.8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Handling and Disposal of Sharps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136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sharp is any device or object used to puncture or lacerate the skin.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not handled properly, sharps can be dangerous.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can cause penetrating injuries when they pierce the skin and enter body tissue.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 descr="Drawing medicine from vial">
            <a:extLst>
              <a:ext uri="{FF2B5EF4-FFF2-40B4-BE49-F238E27FC236}">
                <a16:creationId xmlns:a16="http://schemas.microsoft.com/office/drawing/2014/main" id="{4239EE09-7D53-4092-A515-7D03198899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065" y="2008527"/>
            <a:ext cx="4820901" cy="32137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1A4955-B39A-4DD1-B640-7860F6ECF71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95EA87-2D00-458C-8A7C-0E0A0C7F9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D8301E-4E41-4674-9242-60BF6E959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BEF2579-7088-455A-8E3C-22AD084534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FEC3B1-F90B-4589-B80B-D5BA7EE6F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654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They can expose workers and clients to blood-borne viruses,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Hepatitis B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Hepatitis C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Immunodeficiency Virus (HIV).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1A4955-B39A-4DD1-B640-7860F6ECF71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641A3-4420-4D1A-88E9-BE225002D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656" y="1825625"/>
            <a:ext cx="4762797" cy="3243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FCEA17-CEAD-47EC-BAE5-76C806560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4ED394-349D-4B6C-B83C-7605C690D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4781D7A-F3CC-4CA6-9B98-75E52F3130E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CB107E-4F85-4C47-9FB2-F14DB5ED3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463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protect yourself, others, and the environment from harm caused by sharps, you must follow safe handling practices.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best way to get rid of sharps is to perform the following steps: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tongs or other such instruments to pick up the sharp.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4F9C93-66EA-423A-97A1-B9D68EA0EF1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5749F0-65F7-4584-B5C0-CB538EC6F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360" y="3757952"/>
            <a:ext cx="4814033" cy="2419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789E3-A06C-48EF-B792-82C99052A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FEE82-2ED5-46FC-AF59-AF1DA6301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543E23-96EA-4243-8179-E6AE59D693F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D49ED0-ED7F-48C0-ACCC-D694FFBB31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419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PH" b="1" dirty="0">
                <a:solidFill>
                  <a:srgbClr val="FF595E"/>
                </a:solidFill>
                <a:latin typeface="+mn-lt"/>
              </a:rPr>
              <a:t> 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protect yourself, others, and the environment from harm caused by sharps, you must follow safe handling practices.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best way to get rid of sharps is to perform the following steps: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2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 the sharp in a container that:</a:t>
            </a:r>
          </a:p>
          <a:p>
            <a:pPr marL="857250" lvl="1" indent="-400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roman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made of quality heavy-duty plastic</a:t>
            </a:r>
          </a:p>
          <a:p>
            <a:pPr marL="857250" lvl="1" indent="-400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roman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a tight-fitting, puncture-proof lid </a:t>
            </a:r>
          </a:p>
          <a:p>
            <a:pPr marL="857250" lvl="1" indent="-400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roman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prevents sharps from falling or sticking out</a:t>
            </a:r>
          </a:p>
          <a:p>
            <a:pPr marL="857250" lvl="1" indent="-40005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romanL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properly labelled.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4F9C93-66EA-423A-97A1-B9D68EA0EF1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Infection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1A04B-D3B4-47DB-92F7-ED4994F6E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63386A-17FA-4A9C-A945-90A259378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1AC4DF5-A06F-4AF6-9283-87EF1DA234C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4E4573-DF10-427A-83EB-0B882EBB9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07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dad8055-0b31-433a-8243-67070a30e3dd" xsi:nil="true"/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FF376-D503-4451-98A5-28499D684D0B}">
  <ds:schemaRefs>
    <ds:schemaRef ds:uri="9070b689-7605-479f-8804-a59ee445c744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6cecd733-34d5-425b-8041-9161b6f347cb"/>
    <ds:schemaRef ds:uri="http://schemas.microsoft.com/sharepoint/v3"/>
    <ds:schemaRef ds:uri="http://purl.org/dc/terms/"/>
    <ds:schemaRef ds:uri="4dad8055-0b31-433a-8243-67070a30e3dd"/>
    <ds:schemaRef ds:uri="29a6e72c-4bd6-4753-a151-c4743ef85a8a"/>
  </ds:schemaRefs>
</ds:datastoreItem>
</file>

<file path=customXml/itemProps3.xml><?xml version="1.0" encoding="utf-8"?>
<ds:datastoreItem xmlns:ds="http://schemas.openxmlformats.org/officeDocument/2006/customXml" ds:itemID="{90013FDD-D65E-4CDC-AF1D-E3784EE052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12306</TotalTime>
  <Words>6933</Words>
  <Application>Microsoft Office PowerPoint</Application>
  <PresentationFormat>Widescreen</PresentationFormat>
  <Paragraphs>842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2" baseType="lpstr">
      <vt:lpstr>Arial</vt:lpstr>
      <vt:lpstr>Calibri</vt:lpstr>
      <vt:lpstr>Calibri Light</vt:lpstr>
      <vt:lpstr>Courier New</vt:lpstr>
      <vt:lpstr>Wingdings</vt:lpstr>
      <vt:lpstr>Office Theme</vt:lpstr>
      <vt:lpstr>Follow Safe Work Practices for Infection Control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3.1.1 Hand Hygiene Practices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3.1.2 Hand Care Practices</vt:lpstr>
      <vt:lpstr> </vt:lpstr>
      <vt:lpstr> </vt:lpstr>
      <vt:lpstr> </vt:lpstr>
      <vt:lpstr> </vt:lpstr>
      <vt:lpstr> </vt:lpstr>
      <vt:lpstr> </vt:lpstr>
      <vt:lpstr> </vt:lpstr>
      <vt:lpstr> </vt:lpstr>
      <vt:lpstr>3.1.3 Use of Personal Protective Equipment (PPE)</vt:lpstr>
      <vt:lpstr> </vt:lpstr>
      <vt:lpstr> </vt:lpstr>
      <vt:lpstr> </vt:lpstr>
      <vt:lpstr> </vt:lpstr>
      <vt:lpstr>3.1.3.1 Gloves</vt:lpstr>
      <vt:lpstr> </vt:lpstr>
      <vt:lpstr> </vt:lpstr>
      <vt:lpstr> </vt:lpstr>
      <vt:lpstr> </vt:lpstr>
      <vt:lpstr> </vt:lpstr>
      <vt:lpstr> </vt:lpstr>
      <vt:lpstr> </vt:lpstr>
      <vt:lpstr> </vt:lpstr>
      <vt:lpstr>3.1.3.2 Protective Clothing</vt:lpstr>
      <vt:lpstr> </vt:lpstr>
      <vt:lpstr> </vt:lpstr>
      <vt:lpstr> </vt:lpstr>
      <vt:lpstr> </vt:lpstr>
      <vt:lpstr> </vt:lpstr>
      <vt:lpstr> </vt:lpstr>
      <vt:lpstr> </vt:lpstr>
      <vt:lpstr> </vt:lpstr>
      <vt:lpstr>3.1.3.3 Masks</vt:lpstr>
      <vt:lpstr> </vt:lpstr>
      <vt:lpstr> </vt:lpstr>
      <vt:lpstr> </vt:lpstr>
      <vt:lpstr> </vt:lpstr>
      <vt:lpstr>3.1.3.4 Eye Protection</vt:lpstr>
      <vt:lpstr> </vt:lpstr>
      <vt:lpstr> </vt:lpstr>
      <vt:lpstr> </vt:lpstr>
      <vt:lpstr> </vt:lpstr>
      <vt:lpstr> </vt:lpstr>
      <vt:lpstr>3.1.4 Respiratory Hygiene and Cough Etiquette</vt:lpstr>
      <vt:lpstr> </vt:lpstr>
      <vt:lpstr> </vt:lpstr>
      <vt:lpstr> </vt:lpstr>
      <vt:lpstr> </vt:lpstr>
      <vt:lpstr>3.1.5 Cleaning Procedures</vt:lpstr>
      <vt:lpstr> </vt:lpstr>
      <vt:lpstr> </vt:lpstr>
      <vt:lpstr> </vt:lpstr>
      <vt:lpstr> </vt:lpstr>
      <vt:lpstr> </vt:lpstr>
      <vt:lpstr> </vt:lpstr>
      <vt:lpstr>3.1.6 Handling, Transporting and Processing of Linen</vt:lpstr>
      <vt:lpstr> </vt:lpstr>
      <vt:lpstr> </vt:lpstr>
      <vt:lpstr> </vt:lpstr>
      <vt:lpstr> </vt:lpstr>
      <vt:lpstr> </vt:lpstr>
      <vt:lpstr> </vt:lpstr>
      <vt:lpstr> </vt:lpstr>
      <vt:lpstr>3.1.7 Disposal of Contaminated Waste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3.1.8 Handling and Disposal of Sharps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 </vt:lpstr>
      <vt:lpstr>3.3.1 Contact Precautions</vt:lpstr>
      <vt:lpstr> </vt:lpstr>
      <vt:lpstr> </vt:lpstr>
      <vt:lpstr>3.3.2 Droplet Precautions</vt:lpstr>
      <vt:lpstr>3.3.3 Airborne Precautions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What have we learned?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322</cp:revision>
  <dcterms:created xsi:type="dcterms:W3CDTF">2020-09-30T05:05:23Z</dcterms:created>
  <dcterms:modified xsi:type="dcterms:W3CDTF">2023-12-13T05:33:05Z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0x010100DD51334FE81C084784F3072C334382AE</vt:lpwstr>
  </property>
  <property fmtid="{D5CDD505-2E9C-101B-9397-08002B2CF9AE}" pid="3" name="Order">
    <vt:lpwstr>94625800.0000000</vt:lpwstr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MediaServiceImageTags">
    <vt:lpwstr/>
  </property>
  <property fmtid="{D5CDD505-2E9C-101B-9397-08002B2CF9AE}" pid="11" name="MSIP_Label_940342a7-de81-4f2d-83d5-6ecae4926616_Enabled">
    <vt:lpwstr>true</vt:lpwstr>
  </property>
  <property fmtid="{D5CDD505-2E9C-101B-9397-08002B2CF9AE}" pid="12" name="MSIP_Label_940342a7-de81-4f2d-83d5-6ecae4926616_SetDate">
    <vt:lpwstr>2023-05-24T00:33:10Z</vt:lpwstr>
  </property>
  <property fmtid="{D5CDD505-2E9C-101B-9397-08002B2CF9AE}" pid="13" name="MSIP_Label_940342a7-de81-4f2d-83d5-6ecae4926616_Method">
    <vt:lpwstr>Privileged</vt:lpwstr>
  </property>
  <property fmtid="{D5CDD505-2E9C-101B-9397-08002B2CF9AE}" pid="14" name="MSIP_Label_940342a7-de81-4f2d-83d5-6ecae4926616_Name">
    <vt:lpwstr>TRG-Public</vt:lpwstr>
  </property>
  <property fmtid="{D5CDD505-2E9C-101B-9397-08002B2CF9AE}" pid="15" name="MSIP_Label_940342a7-de81-4f2d-83d5-6ecae4926616_SiteId">
    <vt:lpwstr>6a3a435d-3aa3-47a8-87fa-0e6bd220e179</vt:lpwstr>
  </property>
  <property fmtid="{D5CDD505-2E9C-101B-9397-08002B2CF9AE}" pid="16" name="MSIP_Label_940342a7-de81-4f2d-83d5-6ecae4926616_ActionId">
    <vt:lpwstr>d4fc0991-cddb-4716-852a-da7fdb62eeeb</vt:lpwstr>
  </property>
  <property fmtid="{D5CDD505-2E9C-101B-9397-08002B2CF9AE}" pid="17" name="MSIP_Label_940342a7-de81-4f2d-83d5-6ecae4926616_ContentBits">
    <vt:lpwstr>0</vt:lpwstr>
  </property>
  <property fmtid="{D5CDD505-2E9C-101B-9397-08002B2CF9AE}" pid="18" name="_SourceUrl">
    <vt:lpwstr/>
  </property>
  <property fmtid="{D5CDD505-2E9C-101B-9397-08002B2CF9AE}" pid="19" name="_SharedFileIndex">
    <vt:lpwstr/>
  </property>
</Properties>
</file>